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9" r:id="rId4"/>
  </p:sldMasterIdLst>
  <p:notesMasterIdLst>
    <p:notesMasterId r:id="rId12"/>
  </p:notesMasterIdLst>
  <p:handoutMasterIdLst>
    <p:handoutMasterId r:id="rId13"/>
  </p:handoutMasterIdLst>
  <p:sldIdLst>
    <p:sldId id="256" r:id="rId5"/>
    <p:sldId id="268" r:id="rId6"/>
    <p:sldId id="324" r:id="rId7"/>
    <p:sldId id="325" r:id="rId8"/>
    <p:sldId id="326" r:id="rId9"/>
    <p:sldId id="311" r:id="rId10"/>
    <p:sldId id="310" r:id="rId11"/>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Metropolis" pitchFamily="2" charset="77"/>
      <p:regular r:id="rId18"/>
      <p:bold r:id="rId19"/>
      <p:italic r:id="rId20"/>
      <p:boldItalic r:id="rId21"/>
    </p:embeddedFont>
    <p:embeddedFont>
      <p:font typeface="Metropolis Medium" pitchFamily="2" charset="77"/>
      <p:regular r:id="rId22"/>
      <p:italic r:id="rId23"/>
    </p:embeddedFont>
    <p:embeddedFont>
      <p:font typeface="Metropolis Semi Bold" pitchFamily="2" charset="77"/>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5D6"/>
    <a:srgbClr val="434371"/>
    <a:srgbClr val="614EA5"/>
    <a:srgbClr val="7C69C7"/>
    <a:srgbClr val="E1E2E3"/>
    <a:srgbClr val="4F4E86"/>
    <a:srgbClr val="54AB78"/>
    <a:srgbClr val="6FB98D"/>
    <a:srgbClr val="55439D"/>
    <a:srgbClr val="6A5A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7"/>
    <p:restoredTop sz="94710"/>
  </p:normalViewPr>
  <p:slideViewPr>
    <p:cSldViewPr snapToGrid="0" snapToObjects="1">
      <p:cViewPr varScale="1">
        <p:scale>
          <a:sx n="117" d="100"/>
          <a:sy n="117" d="100"/>
        </p:scale>
        <p:origin x="208" y="8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8" d="100"/>
          <a:sy n="138" d="100"/>
        </p:scale>
        <p:origin x="384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DE676B-7D99-9145-B5B6-AC95454EBF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D11AF4A8-79DE-FE4E-946A-4050296168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97A0E9-01D4-C747-B280-9EE3761A23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B63F47-AB27-C240-A202-8995C1940C63}" type="slidenum">
              <a:rPr lang="en-US" smtClean="0"/>
              <a:t>‹#›</a:t>
            </a:fld>
            <a:endParaRPr lang="en-US"/>
          </a:p>
        </p:txBody>
      </p:sp>
    </p:spTree>
    <p:extLst>
      <p:ext uri="{BB962C8B-B14F-4D97-AF65-F5344CB8AC3E}">
        <p14:creationId xmlns:p14="http://schemas.microsoft.com/office/powerpoint/2010/main" val="35524636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EEE6A-8B22-8740-9AD8-FAB92B15517D}" type="datetimeFigureOut">
              <a:rPr lang="en-US" smtClean="0"/>
              <a:t>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1A741-9686-664D-BC60-65DAA68580D2}" type="slidenum">
              <a:rPr lang="en-US" smtClean="0"/>
              <a:t>‹#›</a:t>
            </a:fld>
            <a:endParaRPr lang="en-US"/>
          </a:p>
        </p:txBody>
      </p:sp>
    </p:spTree>
    <p:extLst>
      <p:ext uri="{BB962C8B-B14F-4D97-AF65-F5344CB8AC3E}">
        <p14:creationId xmlns:p14="http://schemas.microsoft.com/office/powerpoint/2010/main" val="144467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w Subtitle">
    <p:bg>
      <p:bgPr>
        <a:solidFill>
          <a:srgbClr val="E1E2E3"/>
        </a:solidFill>
        <a:effectLst/>
      </p:bgPr>
    </p:bg>
    <p:spTree>
      <p:nvGrpSpPr>
        <p:cNvPr id="1" name=""/>
        <p:cNvGrpSpPr/>
        <p:nvPr/>
      </p:nvGrpSpPr>
      <p:grpSpPr>
        <a:xfrm>
          <a:off x="0" y="0"/>
          <a:ext cx="0" cy="0"/>
          <a:chOff x="0" y="0"/>
          <a:chExt cx="0" cy="0"/>
        </a:xfrm>
      </p:grpSpPr>
      <p:pic>
        <p:nvPicPr>
          <p:cNvPr id="9" name="Picture 8" descr="Logo, icon&#10;&#10;Description automatically generated">
            <a:extLst>
              <a:ext uri="{FF2B5EF4-FFF2-40B4-BE49-F238E27FC236}">
                <a16:creationId xmlns:a16="http://schemas.microsoft.com/office/drawing/2014/main" id="{4E89DC24-E5C0-4A59-A17B-43562A47E03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45F4E3-2DC2-8846-B726-91D20AEE6B99}"/>
              </a:ext>
            </a:extLst>
          </p:cNvPr>
          <p:cNvSpPr>
            <a:spLocks noGrp="1"/>
          </p:cNvSpPr>
          <p:nvPr>
            <p:ph type="ctrTitle" hasCustomPrompt="1"/>
          </p:nvPr>
        </p:nvSpPr>
        <p:spPr>
          <a:xfrm>
            <a:off x="695960" y="1275398"/>
            <a:ext cx="9103360" cy="2387600"/>
          </a:xfrm>
          <a:prstGeom prst="rect">
            <a:avLst/>
          </a:prstGeom>
        </p:spPr>
        <p:txBody>
          <a:bodyPr anchor="b"/>
          <a:lstStyle>
            <a:lvl1pPr algn="l">
              <a:defRPr sz="4800"/>
            </a:lvl1pPr>
          </a:lstStyle>
          <a:p>
            <a:r>
              <a:rPr lang="en-US" dirty="0"/>
              <a:t>Presentation Title</a:t>
            </a:r>
            <a:br>
              <a:rPr lang="en-US" dirty="0"/>
            </a:br>
            <a:r>
              <a:rPr lang="en-US" dirty="0"/>
              <a:t>Second Line</a:t>
            </a:r>
          </a:p>
        </p:txBody>
      </p:sp>
      <p:sp>
        <p:nvSpPr>
          <p:cNvPr id="3" name="Subtitle 2">
            <a:extLst>
              <a:ext uri="{FF2B5EF4-FFF2-40B4-BE49-F238E27FC236}">
                <a16:creationId xmlns:a16="http://schemas.microsoft.com/office/drawing/2014/main" id="{53D97695-78B8-3340-B29C-3931321EBD25}"/>
              </a:ext>
            </a:extLst>
          </p:cNvPr>
          <p:cNvSpPr>
            <a:spLocks noGrp="1"/>
          </p:cNvSpPr>
          <p:nvPr>
            <p:ph type="subTitle" idx="1" hasCustomPrompt="1"/>
          </p:nvPr>
        </p:nvSpPr>
        <p:spPr>
          <a:xfrm>
            <a:off x="695960" y="3789680"/>
            <a:ext cx="9103360" cy="922337"/>
          </a:xfrm>
          <a:prstGeom prst="rect">
            <a:avLst/>
          </a:prstGeom>
        </p:spPr>
        <p:txBody>
          <a:bodyPr/>
          <a:lstStyle>
            <a:lvl1pPr marL="0" indent="0" algn="l">
              <a:lnSpc>
                <a:spcPct val="105000"/>
              </a:lnSpc>
              <a:spcBef>
                <a:spcPts val="0"/>
              </a:spcBef>
              <a:buNone/>
              <a:defRPr sz="2400">
                <a:solidFill>
                  <a:schemeClr val="bg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p>
          <a:p>
            <a:r>
              <a:rPr lang="en-US" dirty="0"/>
              <a:t>second line</a:t>
            </a:r>
          </a:p>
        </p:txBody>
      </p:sp>
      <p:pic>
        <p:nvPicPr>
          <p:cNvPr id="13" name="Graphic 12">
            <a:extLst>
              <a:ext uri="{FF2B5EF4-FFF2-40B4-BE49-F238E27FC236}">
                <a16:creationId xmlns:a16="http://schemas.microsoft.com/office/drawing/2014/main" id="{95F77BAF-B593-904D-898B-9B6561E8A8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7682" y="666750"/>
            <a:ext cx="1428115" cy="300830"/>
          </a:xfrm>
          <a:prstGeom prst="rect">
            <a:avLst/>
          </a:prstGeom>
        </p:spPr>
      </p:pic>
      <p:sp>
        <p:nvSpPr>
          <p:cNvPr id="15" name="Text Placeholder 14">
            <a:extLst>
              <a:ext uri="{FF2B5EF4-FFF2-40B4-BE49-F238E27FC236}">
                <a16:creationId xmlns:a16="http://schemas.microsoft.com/office/drawing/2014/main" id="{7A70217F-9269-3E43-B07A-FAB1CB022D52}"/>
              </a:ext>
            </a:extLst>
          </p:cNvPr>
          <p:cNvSpPr>
            <a:spLocks noGrp="1"/>
          </p:cNvSpPr>
          <p:nvPr>
            <p:ph type="body" sz="quarter" idx="14" hasCustomPrompt="1"/>
          </p:nvPr>
        </p:nvSpPr>
        <p:spPr>
          <a:xfrm>
            <a:off x="695325" y="5211763"/>
            <a:ext cx="5400675" cy="922337"/>
          </a:xfrm>
          <a:prstGeom prst="rect">
            <a:avLst/>
          </a:prstGeom>
        </p:spPr>
        <p:txBody>
          <a:bodyPr anchor="b"/>
          <a:lstStyle>
            <a:lvl1pPr marL="0" indent="0">
              <a:lnSpc>
                <a:spcPct val="100000"/>
              </a:lnSpc>
              <a:spcBef>
                <a:spcPts val="400"/>
              </a:spcBef>
              <a:buNone/>
              <a:defRPr sz="1600">
                <a:solidFill>
                  <a:schemeClr val="tx2">
                    <a:lumMod val="75000"/>
                    <a:alpha val="99000"/>
                  </a:schemeClr>
                </a:solidFill>
              </a:defRPr>
            </a:lvl1pPr>
          </a:lstStyle>
          <a:p>
            <a:pPr lvl="0"/>
            <a:r>
              <a:rPr lang="en-US" dirty="0"/>
              <a:t>Insert Name</a:t>
            </a:r>
          </a:p>
          <a:p>
            <a:pPr lvl="0"/>
            <a:r>
              <a:rPr lang="en-US" dirty="0"/>
              <a:t>Insert Title</a:t>
            </a:r>
          </a:p>
          <a:p>
            <a:pPr lvl="0"/>
            <a:r>
              <a:rPr lang="en-US" dirty="0"/>
              <a:t>Insert Date</a:t>
            </a:r>
          </a:p>
        </p:txBody>
      </p:sp>
    </p:spTree>
    <p:extLst>
      <p:ext uri="{BB962C8B-B14F-4D97-AF65-F5344CB8AC3E}">
        <p14:creationId xmlns:p14="http://schemas.microsoft.com/office/powerpoint/2010/main" val="2952253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s + 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C53F5-0B53-6C48-A423-23F696AC30AF}"/>
              </a:ext>
            </a:extLst>
          </p:cNvPr>
          <p:cNvSpPr>
            <a:spLocks noGrp="1"/>
          </p:cNvSpPr>
          <p:nvPr>
            <p:ph sz="half" idx="1"/>
          </p:nvPr>
        </p:nvSpPr>
        <p:spPr>
          <a:xfrm>
            <a:off x="685799" y="1524000"/>
            <a:ext cx="5089967" cy="4610100"/>
          </a:xfrm>
          <a:prstGeom prst="rect">
            <a:avLst/>
          </a:prstGeom>
        </p:spPr>
        <p:txBody>
          <a:bodyPr/>
          <a:lstStyle>
            <a:lvl1pPr>
              <a:buFont typeface="Arial" panose="020B0604020202020204" pitchFamily="34" charset="0"/>
              <a:buChar cha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FA2C630-C279-4149-AD07-A604A2E6C541}"/>
              </a:ext>
            </a:extLst>
          </p:cNvPr>
          <p:cNvSpPr>
            <a:spLocks noGrp="1"/>
          </p:cNvSpPr>
          <p:nvPr>
            <p:ph sz="half" idx="2"/>
          </p:nvPr>
        </p:nvSpPr>
        <p:spPr>
          <a:xfrm>
            <a:off x="6428933" y="1524000"/>
            <a:ext cx="5089967" cy="4610100"/>
          </a:xfrm>
          <a:prstGeom prst="rect">
            <a:avLst/>
          </a:prstGeom>
        </p:spPr>
        <p:txBody>
          <a:bodyPr/>
          <a:lstStyle>
            <a:lvl1pPr>
              <a:buFont typeface="Arial" panose="020B0604020202020204" pitchFamily="34" charset="0"/>
              <a:buChar cha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A78A626F-F14D-4140-8B25-A6AD023CC504}"/>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5A8B03F-2350-D144-83BD-383E28A49BC0}"/>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9" name="Slide Number Placeholder 5">
            <a:extLst>
              <a:ext uri="{FF2B5EF4-FFF2-40B4-BE49-F238E27FC236}">
                <a16:creationId xmlns:a16="http://schemas.microsoft.com/office/drawing/2014/main" id="{DC66828C-B373-E44A-A17C-9AC663388AD7}"/>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11" name="Footer Placeholder 23">
            <a:extLst>
              <a:ext uri="{FF2B5EF4-FFF2-40B4-BE49-F238E27FC236}">
                <a16:creationId xmlns:a16="http://schemas.microsoft.com/office/drawing/2014/main" id="{ED97B77D-4349-124E-A705-2EDDBE789201}"/>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316443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s + Header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F9A221-047E-6948-ABD1-187E07C4C836}"/>
              </a:ext>
            </a:extLst>
          </p:cNvPr>
          <p:cNvSpPr>
            <a:spLocks noGrp="1"/>
          </p:cNvSpPr>
          <p:nvPr>
            <p:ph type="body" idx="1"/>
          </p:nvPr>
        </p:nvSpPr>
        <p:spPr>
          <a:xfrm>
            <a:off x="685800" y="1600200"/>
            <a:ext cx="5089966" cy="369887"/>
          </a:xfrm>
          <a:prstGeom prst="rect">
            <a:avLst/>
          </a:prstGeom>
        </p:spPr>
        <p:txBody>
          <a:bodyPr anchor="b"/>
          <a:lstStyle>
            <a:lvl1pPr marL="0" indent="0">
              <a:spcBef>
                <a:spcPts val="0"/>
              </a:spcBef>
              <a:buNone/>
              <a:defRPr sz="22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2">
            <a:extLst>
              <a:ext uri="{FF2B5EF4-FFF2-40B4-BE49-F238E27FC236}">
                <a16:creationId xmlns:a16="http://schemas.microsoft.com/office/drawing/2014/main" id="{7B0970C3-1434-5247-A24B-0A651FB16F9F}"/>
              </a:ext>
            </a:extLst>
          </p:cNvPr>
          <p:cNvSpPr>
            <a:spLocks noGrp="1"/>
          </p:cNvSpPr>
          <p:nvPr>
            <p:ph sz="half" idx="14"/>
          </p:nvPr>
        </p:nvSpPr>
        <p:spPr>
          <a:xfrm>
            <a:off x="685799" y="2283619"/>
            <a:ext cx="5089967" cy="3850481"/>
          </a:xfrm>
          <a:prstGeom prst="rect">
            <a:avLst/>
          </a:prstGeom>
        </p:spPr>
        <p:txBody>
          <a:bodyPr/>
          <a:lstStyle>
            <a:lvl1pP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796780DA-0E3D-8446-9610-4596851888BA}"/>
              </a:ext>
            </a:extLst>
          </p:cNvPr>
          <p:cNvSpPr>
            <a:spLocks noGrp="1"/>
          </p:cNvSpPr>
          <p:nvPr>
            <p:ph sz="half" idx="2"/>
          </p:nvPr>
        </p:nvSpPr>
        <p:spPr>
          <a:xfrm>
            <a:off x="6428933" y="2283619"/>
            <a:ext cx="5089967" cy="3850481"/>
          </a:xfrm>
          <a:prstGeom prst="rect">
            <a:avLst/>
          </a:prstGeom>
        </p:spPr>
        <p:txBody>
          <a:bodyPr/>
          <a:lstStyle>
            <a:lvl1pP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35E3A71F-C3AA-0644-A87E-825C18008AAE}"/>
              </a:ext>
            </a:extLst>
          </p:cNvPr>
          <p:cNvSpPr>
            <a:spLocks noGrp="1"/>
          </p:cNvSpPr>
          <p:nvPr>
            <p:ph type="body" idx="15"/>
          </p:nvPr>
        </p:nvSpPr>
        <p:spPr>
          <a:xfrm>
            <a:off x="6426200" y="1600200"/>
            <a:ext cx="5089966" cy="369887"/>
          </a:xfrm>
          <a:prstGeom prst="rect">
            <a:avLst/>
          </a:prstGeom>
        </p:spPr>
        <p:txBody>
          <a:bodyPr anchor="b"/>
          <a:lstStyle>
            <a:lvl1pPr marL="0" indent="0">
              <a:spcBef>
                <a:spcPts val="0"/>
              </a:spcBef>
              <a:buNone/>
              <a:defRPr sz="22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itle 1">
            <a:extLst>
              <a:ext uri="{FF2B5EF4-FFF2-40B4-BE49-F238E27FC236}">
                <a16:creationId xmlns:a16="http://schemas.microsoft.com/office/drawing/2014/main" id="{DC4C3409-76C6-CE41-9694-08867C1F74E2}"/>
              </a:ext>
            </a:extLst>
          </p:cNvPr>
          <p:cNvSpPr>
            <a:spLocks noGrp="1"/>
          </p:cNvSpPr>
          <p:nvPr>
            <p:ph type="title"/>
          </p:nvPr>
        </p:nvSpPr>
        <p:spPr>
          <a:xfrm>
            <a:off x="685801" y="419100"/>
            <a:ext cx="10820400" cy="908418"/>
          </a:xfrm>
          <a:prstGeom prst="rect">
            <a:avLst/>
          </a:prstGeom>
        </p:spPr>
        <p:txBody>
          <a:bodyPr/>
          <a:lstStyle/>
          <a:p>
            <a:r>
              <a:rPr lang="en-US"/>
              <a:t>Click to edit Master title style</a:t>
            </a:r>
          </a:p>
        </p:txBody>
      </p:sp>
      <p:cxnSp>
        <p:nvCxnSpPr>
          <p:cNvPr id="18" name="Straight Connector 17">
            <a:extLst>
              <a:ext uri="{FF2B5EF4-FFF2-40B4-BE49-F238E27FC236}">
                <a16:creationId xmlns:a16="http://schemas.microsoft.com/office/drawing/2014/main" id="{F0CE0253-8131-284C-8573-69EB6A02D879}"/>
              </a:ext>
            </a:extLst>
          </p:cNvPr>
          <p:cNvCxnSpPr/>
          <p:nvPr/>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05E071-FF54-1A44-B118-D8CF343FB9E1}"/>
              </a:ext>
            </a:extLst>
          </p:cNvPr>
          <p:cNvCxnSpPr/>
          <p:nvPr/>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9F20F2-D476-9A4E-A6AD-FA3AE2D6CFE0}"/>
              </a:ext>
            </a:extLst>
          </p:cNvPr>
          <p:cNvCxnSpPr/>
          <p:nvPr/>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CAB033-B643-C94C-BE3E-CAC91893ADFE}"/>
              </a:ext>
            </a:extLst>
          </p:cNvPr>
          <p:cNvCxnSpPr/>
          <p:nvPr/>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4B25F7-77D2-9A49-93C1-C85F6213950A}"/>
              </a:ext>
            </a:extLst>
          </p:cNvPr>
          <p:cNvCxnSpPr/>
          <p:nvPr/>
        </p:nvCxnSpPr>
        <p:spPr>
          <a:xfrm>
            <a:off x="6857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7F2B08-4BC9-8248-9017-E5CA9879697B}"/>
              </a:ext>
            </a:extLst>
          </p:cNvPr>
          <p:cNvCxnSpPr/>
          <p:nvPr/>
        </p:nvCxnSpPr>
        <p:spPr>
          <a:xfrm>
            <a:off x="64134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DE8A51A3-90F1-4047-80A3-AA6EB9A050C7}"/>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20" name="Footer Placeholder 23">
            <a:extLst>
              <a:ext uri="{FF2B5EF4-FFF2-40B4-BE49-F238E27FC236}">
                <a16:creationId xmlns:a16="http://schemas.microsoft.com/office/drawing/2014/main" id="{608391A6-7EF4-7048-9903-2676B8C24360}"/>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cxnSp>
        <p:nvCxnSpPr>
          <p:cNvPr id="23" name="Straight Connector 22">
            <a:extLst>
              <a:ext uri="{FF2B5EF4-FFF2-40B4-BE49-F238E27FC236}">
                <a16:creationId xmlns:a16="http://schemas.microsoft.com/office/drawing/2014/main" id="{89B886C3-EE2B-42E4-A832-301A535E11E3}"/>
              </a:ext>
            </a:extLst>
          </p:cNvPr>
          <p:cNvCxnSpPr/>
          <p:nvPr userDrawn="1"/>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DCFBEE0-D228-457C-ACBF-FF0EFBFC44B5}"/>
              </a:ext>
            </a:extLst>
          </p:cNvPr>
          <p:cNvCxnSpPr/>
          <p:nvPr userDrawn="1"/>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9EBE17E-963F-43CC-9217-944A22747915}"/>
              </a:ext>
            </a:extLst>
          </p:cNvPr>
          <p:cNvCxnSpPr/>
          <p:nvPr userDrawn="1"/>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15D927-6E92-493C-8E54-7B7868840BD4}"/>
              </a:ext>
            </a:extLst>
          </p:cNvPr>
          <p:cNvCxnSpPr/>
          <p:nvPr userDrawn="1"/>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DFE326-0721-49A4-BCC8-F1BC4C9AA0BE}"/>
              </a:ext>
            </a:extLst>
          </p:cNvPr>
          <p:cNvCxnSpPr/>
          <p:nvPr userDrawn="1"/>
        </p:nvCxnSpPr>
        <p:spPr>
          <a:xfrm>
            <a:off x="6857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37844C-17D4-4523-8245-434FAB34168A}"/>
              </a:ext>
            </a:extLst>
          </p:cNvPr>
          <p:cNvCxnSpPr/>
          <p:nvPr userDrawn="1"/>
        </p:nvCxnSpPr>
        <p:spPr>
          <a:xfrm>
            <a:off x="64134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432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s + Subtitle + Heade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78DFA3-01CA-B742-8B4B-539CFC66FEC6}"/>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20" name="Text Placeholder 11">
            <a:extLst>
              <a:ext uri="{FF2B5EF4-FFF2-40B4-BE49-F238E27FC236}">
                <a16:creationId xmlns:a16="http://schemas.microsoft.com/office/drawing/2014/main" id="{A24CC409-B68D-7647-A02F-E20AA9AAE099}"/>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21" name="Slide Number Placeholder 5">
            <a:extLst>
              <a:ext uri="{FF2B5EF4-FFF2-40B4-BE49-F238E27FC236}">
                <a16:creationId xmlns:a16="http://schemas.microsoft.com/office/drawing/2014/main" id="{836D1BB8-654C-9945-A486-556331FCE95D}"/>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22" name="Footer Placeholder 23">
            <a:extLst>
              <a:ext uri="{FF2B5EF4-FFF2-40B4-BE49-F238E27FC236}">
                <a16:creationId xmlns:a16="http://schemas.microsoft.com/office/drawing/2014/main" id="{420FC052-F7B7-9A4B-B463-3B28582F841C}"/>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
        <p:nvSpPr>
          <p:cNvPr id="23" name="Text Placeholder 2">
            <a:extLst>
              <a:ext uri="{FF2B5EF4-FFF2-40B4-BE49-F238E27FC236}">
                <a16:creationId xmlns:a16="http://schemas.microsoft.com/office/drawing/2014/main" id="{265B8D53-05E0-0748-B4F5-0AB9917BEC0A}"/>
              </a:ext>
            </a:extLst>
          </p:cNvPr>
          <p:cNvSpPr>
            <a:spLocks noGrp="1"/>
          </p:cNvSpPr>
          <p:nvPr>
            <p:ph type="body" idx="1"/>
          </p:nvPr>
        </p:nvSpPr>
        <p:spPr>
          <a:xfrm>
            <a:off x="685800" y="1600200"/>
            <a:ext cx="5089966" cy="369887"/>
          </a:xfrm>
          <a:prstGeom prst="rect">
            <a:avLst/>
          </a:prstGeom>
        </p:spPr>
        <p:txBody>
          <a:bodyPr anchor="b"/>
          <a:lstStyle>
            <a:lvl1pPr marL="0" indent="0">
              <a:spcBef>
                <a:spcPts val="0"/>
              </a:spcBef>
              <a:buNone/>
              <a:defRPr sz="22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CC7104E8-116A-DC43-8EA2-91C273BC3E17}"/>
              </a:ext>
            </a:extLst>
          </p:cNvPr>
          <p:cNvSpPr>
            <a:spLocks noGrp="1"/>
          </p:cNvSpPr>
          <p:nvPr>
            <p:ph sz="half" idx="14"/>
          </p:nvPr>
        </p:nvSpPr>
        <p:spPr>
          <a:xfrm>
            <a:off x="685799" y="2283619"/>
            <a:ext cx="5089967" cy="3850481"/>
          </a:xfrm>
          <a:prstGeom prst="rect">
            <a:avLst/>
          </a:prstGeom>
        </p:spPr>
        <p:txBody>
          <a:bodyPr/>
          <a:lstStyle>
            <a:lvl1pP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3">
            <a:extLst>
              <a:ext uri="{FF2B5EF4-FFF2-40B4-BE49-F238E27FC236}">
                <a16:creationId xmlns:a16="http://schemas.microsoft.com/office/drawing/2014/main" id="{8DFDB4A1-D77D-3440-BFFA-ECA1CECF0952}"/>
              </a:ext>
            </a:extLst>
          </p:cNvPr>
          <p:cNvSpPr>
            <a:spLocks noGrp="1"/>
          </p:cNvSpPr>
          <p:nvPr>
            <p:ph sz="half" idx="2"/>
          </p:nvPr>
        </p:nvSpPr>
        <p:spPr>
          <a:xfrm>
            <a:off x="6428933" y="2283619"/>
            <a:ext cx="5089967" cy="3850481"/>
          </a:xfrm>
          <a:prstGeom prst="rect">
            <a:avLst/>
          </a:prstGeom>
        </p:spPr>
        <p:txBody>
          <a:bodyPr/>
          <a:lstStyle>
            <a:lvl1pP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2">
            <a:extLst>
              <a:ext uri="{FF2B5EF4-FFF2-40B4-BE49-F238E27FC236}">
                <a16:creationId xmlns:a16="http://schemas.microsoft.com/office/drawing/2014/main" id="{433C80C5-2B34-A94F-A143-3959DA525AC2}"/>
              </a:ext>
            </a:extLst>
          </p:cNvPr>
          <p:cNvSpPr>
            <a:spLocks noGrp="1"/>
          </p:cNvSpPr>
          <p:nvPr>
            <p:ph type="body" idx="15"/>
          </p:nvPr>
        </p:nvSpPr>
        <p:spPr>
          <a:xfrm>
            <a:off x="6426200" y="1600200"/>
            <a:ext cx="5089966" cy="369887"/>
          </a:xfrm>
          <a:prstGeom prst="rect">
            <a:avLst/>
          </a:prstGeom>
        </p:spPr>
        <p:txBody>
          <a:bodyPr anchor="b"/>
          <a:lstStyle>
            <a:lvl1pPr marL="0" indent="0">
              <a:spcBef>
                <a:spcPts val="0"/>
              </a:spcBef>
              <a:buNone/>
              <a:defRPr sz="22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7" name="Straight Connector 26">
            <a:extLst>
              <a:ext uri="{FF2B5EF4-FFF2-40B4-BE49-F238E27FC236}">
                <a16:creationId xmlns:a16="http://schemas.microsoft.com/office/drawing/2014/main" id="{F4D846F3-1969-3247-87FA-4D5BB0162C62}"/>
              </a:ext>
            </a:extLst>
          </p:cNvPr>
          <p:cNvCxnSpPr/>
          <p:nvPr/>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197DA7-07B8-2B40-B110-5EA95F4D52CF}"/>
              </a:ext>
            </a:extLst>
          </p:cNvPr>
          <p:cNvCxnSpPr/>
          <p:nvPr/>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90366A-9D36-5D4F-9D31-0B2FDABD7598}"/>
              </a:ext>
            </a:extLst>
          </p:cNvPr>
          <p:cNvCxnSpPr/>
          <p:nvPr/>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3C988E-07A1-CF42-8BE0-D3347A3CE545}"/>
              </a:ext>
            </a:extLst>
          </p:cNvPr>
          <p:cNvCxnSpPr/>
          <p:nvPr/>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9CF96E-B782-8B43-BF87-F6DE2FDFAD41}"/>
              </a:ext>
            </a:extLst>
          </p:cNvPr>
          <p:cNvCxnSpPr/>
          <p:nvPr/>
        </p:nvCxnSpPr>
        <p:spPr>
          <a:xfrm>
            <a:off x="6857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CE1D8F-9F1F-CA4B-AF84-CB5B18AD2304}"/>
              </a:ext>
            </a:extLst>
          </p:cNvPr>
          <p:cNvCxnSpPr/>
          <p:nvPr/>
        </p:nvCxnSpPr>
        <p:spPr>
          <a:xfrm>
            <a:off x="64134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79AD14-363B-4596-9157-B48372669F19}"/>
              </a:ext>
            </a:extLst>
          </p:cNvPr>
          <p:cNvCxnSpPr/>
          <p:nvPr userDrawn="1"/>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57A881-D708-4D16-A024-D11A93436069}"/>
              </a:ext>
            </a:extLst>
          </p:cNvPr>
          <p:cNvCxnSpPr/>
          <p:nvPr userDrawn="1"/>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E52C33-AB3E-484A-989A-2F9FECDD6A03}"/>
              </a:ext>
            </a:extLst>
          </p:cNvPr>
          <p:cNvCxnSpPr/>
          <p:nvPr userDrawn="1"/>
        </p:nvCxnSpPr>
        <p:spPr>
          <a:xfrm>
            <a:off x="6857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FD264E-0B9D-4DC0-BFB4-5362A6CC2FFB}"/>
              </a:ext>
            </a:extLst>
          </p:cNvPr>
          <p:cNvCxnSpPr/>
          <p:nvPr userDrawn="1"/>
        </p:nvCxnSpPr>
        <p:spPr>
          <a:xfrm>
            <a:off x="6413499" y="2032000"/>
            <a:ext cx="508996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796164-A6B1-4C5F-A602-4969942C3DDB}"/>
              </a:ext>
            </a:extLst>
          </p:cNvPr>
          <p:cNvCxnSpPr/>
          <p:nvPr userDrawn="1"/>
        </p:nvCxnSpPr>
        <p:spPr>
          <a:xfrm>
            <a:off x="6857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907338-7773-43CD-BD9D-29BD45961AC7}"/>
              </a:ext>
            </a:extLst>
          </p:cNvPr>
          <p:cNvCxnSpPr/>
          <p:nvPr userDrawn="1"/>
        </p:nvCxnSpPr>
        <p:spPr>
          <a:xfrm>
            <a:off x="6413499" y="2032000"/>
            <a:ext cx="5089967"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503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5748-1FC8-1140-91B0-AA54D85ABDF1}"/>
              </a:ext>
            </a:extLst>
          </p:cNvPr>
          <p:cNvSpPr>
            <a:spLocks noGrp="1"/>
          </p:cNvSpPr>
          <p:nvPr>
            <p:ph type="title"/>
          </p:nvPr>
        </p:nvSpPr>
        <p:spPr>
          <a:xfrm>
            <a:off x="685801" y="419100"/>
            <a:ext cx="10820400" cy="908418"/>
          </a:xfrm>
          <a:prstGeom prst="rect">
            <a:avLst/>
          </a:prstGeom>
        </p:spPr>
        <p:txBody>
          <a:bodyPr/>
          <a:lstStyle/>
          <a:p>
            <a:r>
              <a:rPr lang="en-US"/>
              <a:t>Click to edit Master title style</a:t>
            </a:r>
          </a:p>
        </p:txBody>
      </p:sp>
      <p:sp>
        <p:nvSpPr>
          <p:cNvPr id="14" name="Content Placeholder 2">
            <a:extLst>
              <a:ext uri="{FF2B5EF4-FFF2-40B4-BE49-F238E27FC236}">
                <a16:creationId xmlns:a16="http://schemas.microsoft.com/office/drawing/2014/main" id="{1D42774E-5358-644D-9C2B-6AE2E40DC566}"/>
              </a:ext>
            </a:extLst>
          </p:cNvPr>
          <p:cNvSpPr>
            <a:spLocks noGrp="1"/>
          </p:cNvSpPr>
          <p:nvPr>
            <p:ph sz="half" idx="1"/>
          </p:nvPr>
        </p:nvSpPr>
        <p:spPr>
          <a:xfrm>
            <a:off x="685799" y="1600200"/>
            <a:ext cx="3251201" cy="4533900"/>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tab pos="228600" algn="l"/>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13A982FF-F394-DB43-B5AF-973B2763917D}"/>
              </a:ext>
            </a:extLst>
          </p:cNvPr>
          <p:cNvSpPr>
            <a:spLocks noGrp="1"/>
          </p:cNvSpPr>
          <p:nvPr>
            <p:ph sz="half" idx="18"/>
          </p:nvPr>
        </p:nvSpPr>
        <p:spPr>
          <a:xfrm>
            <a:off x="8280400" y="1600200"/>
            <a:ext cx="3251201" cy="4533900"/>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Content Placeholder 2">
            <a:extLst>
              <a:ext uri="{FF2B5EF4-FFF2-40B4-BE49-F238E27FC236}">
                <a16:creationId xmlns:a16="http://schemas.microsoft.com/office/drawing/2014/main" id="{50298BFE-D2B9-6448-9229-4AE6ABA7C09C}"/>
              </a:ext>
            </a:extLst>
          </p:cNvPr>
          <p:cNvSpPr>
            <a:spLocks noGrp="1"/>
          </p:cNvSpPr>
          <p:nvPr>
            <p:ph sz="half" idx="19"/>
          </p:nvPr>
        </p:nvSpPr>
        <p:spPr>
          <a:xfrm>
            <a:off x="4470400" y="1600200"/>
            <a:ext cx="3251201" cy="4533900"/>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5">
            <a:extLst>
              <a:ext uri="{FF2B5EF4-FFF2-40B4-BE49-F238E27FC236}">
                <a16:creationId xmlns:a16="http://schemas.microsoft.com/office/drawing/2014/main" id="{3AB7D8DA-EE2A-594F-B6C5-A4A9FA611D26}"/>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9" name="Footer Placeholder 23">
            <a:extLst>
              <a:ext uri="{FF2B5EF4-FFF2-40B4-BE49-F238E27FC236}">
                <a16:creationId xmlns:a16="http://schemas.microsoft.com/office/drawing/2014/main" id="{CE28AD8B-8F8B-AC40-85A3-CC353B6B61C8}"/>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991092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lumns + Sub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4420D8-4776-B345-A9B3-DAC13BF6433D}"/>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F9FA019D-615E-3845-A4F9-1C0FCAC1E5E9}"/>
              </a:ext>
            </a:extLst>
          </p:cNvPr>
          <p:cNvSpPr>
            <a:spLocks noGrp="1"/>
          </p:cNvSpPr>
          <p:nvPr>
            <p:ph sz="half" idx="1"/>
          </p:nvPr>
        </p:nvSpPr>
        <p:spPr>
          <a:xfrm>
            <a:off x="685799" y="1600200"/>
            <a:ext cx="3251201" cy="4533900"/>
          </a:xfrm>
          <a:prstGeom prst="rect">
            <a:avLst/>
          </a:prstGeom>
        </p:spPr>
        <p:txBody>
          <a:bodyPr/>
          <a:lstStyle>
            <a:lvl1pPr marL="233363" indent="-223838">
              <a:lnSpc>
                <a:spcPct val="114000"/>
              </a:lnSpc>
              <a:tabLst/>
              <a:defRPr sz="1600">
                <a:solidFill>
                  <a:srgbClr val="1B1A22"/>
                </a:solidFill>
              </a:defRPr>
            </a:lvl1pPr>
            <a:lvl2pPr marL="457200" indent="-228600">
              <a:lnSpc>
                <a:spcPct val="114000"/>
              </a:lnSpc>
              <a:tabLst>
                <a:tab pos="228600" algn="l"/>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2">
            <a:extLst>
              <a:ext uri="{FF2B5EF4-FFF2-40B4-BE49-F238E27FC236}">
                <a16:creationId xmlns:a16="http://schemas.microsoft.com/office/drawing/2014/main" id="{DA14D06E-0EE9-0B4F-B05A-1A35F69A337F}"/>
              </a:ext>
            </a:extLst>
          </p:cNvPr>
          <p:cNvSpPr>
            <a:spLocks noGrp="1"/>
          </p:cNvSpPr>
          <p:nvPr>
            <p:ph sz="half" idx="18"/>
          </p:nvPr>
        </p:nvSpPr>
        <p:spPr>
          <a:xfrm>
            <a:off x="8280400" y="1600200"/>
            <a:ext cx="3251201" cy="4533900"/>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4CACA5B0-820C-1646-848F-C12D060DE765}"/>
              </a:ext>
            </a:extLst>
          </p:cNvPr>
          <p:cNvSpPr>
            <a:spLocks noGrp="1"/>
          </p:cNvSpPr>
          <p:nvPr>
            <p:ph sz="half" idx="19"/>
          </p:nvPr>
        </p:nvSpPr>
        <p:spPr>
          <a:xfrm>
            <a:off x="4470400" y="1600200"/>
            <a:ext cx="3251201" cy="4533900"/>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11">
            <a:extLst>
              <a:ext uri="{FF2B5EF4-FFF2-40B4-BE49-F238E27FC236}">
                <a16:creationId xmlns:a16="http://schemas.microsoft.com/office/drawing/2014/main" id="{EEDDE6CF-DBE3-ED48-BA5E-4E4F558A1B0F}"/>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12" name="Slide Number Placeholder 5">
            <a:extLst>
              <a:ext uri="{FF2B5EF4-FFF2-40B4-BE49-F238E27FC236}">
                <a16:creationId xmlns:a16="http://schemas.microsoft.com/office/drawing/2014/main" id="{A1F2356E-2704-7041-B1B6-54DB3EB8FAED}"/>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13" name="Footer Placeholder 23">
            <a:extLst>
              <a:ext uri="{FF2B5EF4-FFF2-40B4-BE49-F238E27FC236}">
                <a16:creationId xmlns:a16="http://schemas.microsoft.com/office/drawing/2014/main" id="{44402616-9853-754B-A287-BCC89304B1AB}"/>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114304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lumns + Headers">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AD7CE982-08E4-8741-B0F3-D24E1BC62233}"/>
              </a:ext>
            </a:extLst>
          </p:cNvPr>
          <p:cNvSpPr>
            <a:spLocks noGrp="1"/>
          </p:cNvSpPr>
          <p:nvPr>
            <p:ph sz="half" idx="1"/>
          </p:nvPr>
        </p:nvSpPr>
        <p:spPr>
          <a:xfrm>
            <a:off x="685799" y="2076751"/>
            <a:ext cx="3251201" cy="4057349"/>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tab pos="228600" algn="l"/>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Content Placeholder 2">
            <a:extLst>
              <a:ext uri="{FF2B5EF4-FFF2-40B4-BE49-F238E27FC236}">
                <a16:creationId xmlns:a16="http://schemas.microsoft.com/office/drawing/2014/main" id="{C48109E6-EE49-C247-9A03-D88D38137DAF}"/>
              </a:ext>
            </a:extLst>
          </p:cNvPr>
          <p:cNvSpPr>
            <a:spLocks noGrp="1"/>
          </p:cNvSpPr>
          <p:nvPr>
            <p:ph sz="half" idx="18"/>
          </p:nvPr>
        </p:nvSpPr>
        <p:spPr>
          <a:xfrm>
            <a:off x="8280400" y="2076751"/>
            <a:ext cx="3251201" cy="4057349"/>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2">
            <a:extLst>
              <a:ext uri="{FF2B5EF4-FFF2-40B4-BE49-F238E27FC236}">
                <a16:creationId xmlns:a16="http://schemas.microsoft.com/office/drawing/2014/main" id="{11A2D561-EF7A-3A4A-A42A-52FDC09D5708}"/>
              </a:ext>
            </a:extLst>
          </p:cNvPr>
          <p:cNvSpPr>
            <a:spLocks noGrp="1"/>
          </p:cNvSpPr>
          <p:nvPr>
            <p:ph sz="half" idx="19"/>
          </p:nvPr>
        </p:nvSpPr>
        <p:spPr>
          <a:xfrm>
            <a:off x="4470400" y="2076751"/>
            <a:ext cx="3251201" cy="4057349"/>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D51A5748-1FC8-1140-91B0-AA54D85ABDF1}"/>
              </a:ext>
            </a:extLst>
          </p:cNvPr>
          <p:cNvSpPr>
            <a:spLocks noGrp="1"/>
          </p:cNvSpPr>
          <p:nvPr>
            <p:ph type="title"/>
          </p:nvPr>
        </p:nvSpPr>
        <p:spPr>
          <a:xfrm>
            <a:off x="685801" y="419100"/>
            <a:ext cx="10820400" cy="908418"/>
          </a:xfrm>
          <a:prstGeom prst="rect">
            <a:avLst/>
          </a:prstGeom>
        </p:spPr>
        <p:txBody>
          <a:bodyPr/>
          <a:lstStyle/>
          <a:p>
            <a:r>
              <a:rPr lang="en-US"/>
              <a:t>Click to edit Master title style</a:t>
            </a:r>
          </a:p>
        </p:txBody>
      </p:sp>
      <p:sp>
        <p:nvSpPr>
          <p:cNvPr id="8" name="Text Placeholder 2">
            <a:extLst>
              <a:ext uri="{FF2B5EF4-FFF2-40B4-BE49-F238E27FC236}">
                <a16:creationId xmlns:a16="http://schemas.microsoft.com/office/drawing/2014/main" id="{B8869890-0370-9048-8DE6-70215B283F5E}"/>
              </a:ext>
            </a:extLst>
          </p:cNvPr>
          <p:cNvSpPr>
            <a:spLocks noGrp="1"/>
          </p:cNvSpPr>
          <p:nvPr>
            <p:ph type="body" idx="15"/>
          </p:nvPr>
        </p:nvSpPr>
        <p:spPr>
          <a:xfrm>
            <a:off x="685800" y="1600200"/>
            <a:ext cx="3251200" cy="265176"/>
          </a:xfrm>
          <a:prstGeom prst="rect">
            <a:avLst/>
          </a:prstGeom>
        </p:spPr>
        <p:txBody>
          <a:bodyPr anchor="b"/>
          <a:lstStyle>
            <a:lvl1pPr marL="0" indent="0">
              <a:lnSpc>
                <a:spcPts val="2400"/>
              </a:lnSpc>
              <a:spcBef>
                <a:spcPts val="0"/>
              </a:spcBef>
              <a:buNone/>
              <a:defRPr sz="18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a:extLst>
              <a:ext uri="{FF2B5EF4-FFF2-40B4-BE49-F238E27FC236}">
                <a16:creationId xmlns:a16="http://schemas.microsoft.com/office/drawing/2014/main" id="{C9B359C9-CD1A-DC41-8029-FABAC10547D5}"/>
              </a:ext>
            </a:extLst>
          </p:cNvPr>
          <p:cNvSpPr>
            <a:spLocks noGrp="1"/>
          </p:cNvSpPr>
          <p:nvPr>
            <p:ph type="body" idx="16"/>
          </p:nvPr>
        </p:nvSpPr>
        <p:spPr>
          <a:xfrm>
            <a:off x="8280400" y="1600200"/>
            <a:ext cx="3251200" cy="265176"/>
          </a:xfrm>
          <a:prstGeom prst="rect">
            <a:avLst/>
          </a:prstGeom>
        </p:spPr>
        <p:txBody>
          <a:bodyPr anchor="b"/>
          <a:lstStyle>
            <a:lvl1pPr marL="0" indent="0">
              <a:lnSpc>
                <a:spcPts val="2400"/>
              </a:lnSpc>
              <a:spcBef>
                <a:spcPts val="0"/>
              </a:spcBef>
              <a:buNone/>
              <a:defRPr sz="18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2">
            <a:extLst>
              <a:ext uri="{FF2B5EF4-FFF2-40B4-BE49-F238E27FC236}">
                <a16:creationId xmlns:a16="http://schemas.microsoft.com/office/drawing/2014/main" id="{C65D6A6A-FDEE-B143-8DA0-110C38C5CAE1}"/>
              </a:ext>
            </a:extLst>
          </p:cNvPr>
          <p:cNvSpPr>
            <a:spLocks noGrp="1"/>
          </p:cNvSpPr>
          <p:nvPr>
            <p:ph type="body" idx="17"/>
          </p:nvPr>
        </p:nvSpPr>
        <p:spPr>
          <a:xfrm>
            <a:off x="4470400" y="1600200"/>
            <a:ext cx="3251200" cy="265176"/>
          </a:xfrm>
          <a:prstGeom prst="rect">
            <a:avLst/>
          </a:prstGeom>
        </p:spPr>
        <p:txBody>
          <a:bodyPr anchor="b"/>
          <a:lstStyle>
            <a:lvl1pPr marL="0" indent="0">
              <a:lnSpc>
                <a:spcPts val="2400"/>
              </a:lnSpc>
              <a:spcBef>
                <a:spcPts val="0"/>
              </a:spcBef>
              <a:buNone/>
              <a:defRPr sz="18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4" name="Straight Connector 23">
            <a:extLst>
              <a:ext uri="{FF2B5EF4-FFF2-40B4-BE49-F238E27FC236}">
                <a16:creationId xmlns:a16="http://schemas.microsoft.com/office/drawing/2014/main" id="{CAB9DA34-160E-5843-88CE-D16BEE49C1E1}"/>
              </a:ext>
            </a:extLst>
          </p:cNvPr>
          <p:cNvCxnSpPr>
            <a:cxnSpLocks/>
          </p:cNvCxnSpPr>
          <p:nvPr/>
        </p:nvCxnSpPr>
        <p:spPr>
          <a:xfrm>
            <a:off x="6858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50CDC7-D37B-B64B-A4E4-73E496FA4DBE}"/>
              </a:ext>
            </a:extLst>
          </p:cNvPr>
          <p:cNvCxnSpPr>
            <a:cxnSpLocks/>
          </p:cNvCxnSpPr>
          <p:nvPr/>
        </p:nvCxnSpPr>
        <p:spPr>
          <a:xfrm>
            <a:off x="82677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1F636C-008D-6A4A-857A-E885263623A3}"/>
              </a:ext>
            </a:extLst>
          </p:cNvPr>
          <p:cNvCxnSpPr>
            <a:cxnSpLocks/>
          </p:cNvCxnSpPr>
          <p:nvPr/>
        </p:nvCxnSpPr>
        <p:spPr>
          <a:xfrm>
            <a:off x="44704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E98D36E9-3591-ED4B-899E-9035F3B88EA0}"/>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26" name="Footer Placeholder 23">
            <a:extLst>
              <a:ext uri="{FF2B5EF4-FFF2-40B4-BE49-F238E27FC236}">
                <a16:creationId xmlns:a16="http://schemas.microsoft.com/office/drawing/2014/main" id="{AE0051EF-A6E4-BC40-85C1-8085120B9A56}"/>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cxnSp>
        <p:nvCxnSpPr>
          <p:cNvPr id="14" name="Straight Connector 13">
            <a:extLst>
              <a:ext uri="{FF2B5EF4-FFF2-40B4-BE49-F238E27FC236}">
                <a16:creationId xmlns:a16="http://schemas.microsoft.com/office/drawing/2014/main" id="{8AB25FA6-5425-407D-AE05-5C6841C6E3E4}"/>
              </a:ext>
            </a:extLst>
          </p:cNvPr>
          <p:cNvCxnSpPr>
            <a:cxnSpLocks/>
          </p:cNvCxnSpPr>
          <p:nvPr userDrawn="1"/>
        </p:nvCxnSpPr>
        <p:spPr>
          <a:xfrm>
            <a:off x="6858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9D37F9-B854-4358-A7B3-04EBE0C98ACA}"/>
              </a:ext>
            </a:extLst>
          </p:cNvPr>
          <p:cNvCxnSpPr>
            <a:cxnSpLocks/>
          </p:cNvCxnSpPr>
          <p:nvPr userDrawn="1"/>
        </p:nvCxnSpPr>
        <p:spPr>
          <a:xfrm>
            <a:off x="82677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220D46-27E3-4102-9437-48897A9DECBE}"/>
              </a:ext>
            </a:extLst>
          </p:cNvPr>
          <p:cNvCxnSpPr>
            <a:cxnSpLocks/>
          </p:cNvCxnSpPr>
          <p:nvPr userDrawn="1"/>
        </p:nvCxnSpPr>
        <p:spPr>
          <a:xfrm>
            <a:off x="44704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382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s + Subtitle + Headers">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96C9D-4714-AF4A-B51D-CA772D2C1621}"/>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29" name="Text Placeholder 11">
            <a:extLst>
              <a:ext uri="{FF2B5EF4-FFF2-40B4-BE49-F238E27FC236}">
                <a16:creationId xmlns:a16="http://schemas.microsoft.com/office/drawing/2014/main" id="{4CF2F161-7E1A-F047-B690-28B9F6041252}"/>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32" name="Slide Number Placeholder 5">
            <a:extLst>
              <a:ext uri="{FF2B5EF4-FFF2-40B4-BE49-F238E27FC236}">
                <a16:creationId xmlns:a16="http://schemas.microsoft.com/office/drawing/2014/main" id="{3F71BBD0-454B-2D4D-AC26-AEF87BFFDDEF}"/>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33" name="Footer Placeholder 23">
            <a:extLst>
              <a:ext uri="{FF2B5EF4-FFF2-40B4-BE49-F238E27FC236}">
                <a16:creationId xmlns:a16="http://schemas.microsoft.com/office/drawing/2014/main" id="{92F34434-665B-904E-9364-E544C2FD3589}"/>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
        <p:nvSpPr>
          <p:cNvPr id="50" name="Content Placeholder 2">
            <a:extLst>
              <a:ext uri="{FF2B5EF4-FFF2-40B4-BE49-F238E27FC236}">
                <a16:creationId xmlns:a16="http://schemas.microsoft.com/office/drawing/2014/main" id="{1924FCBB-510F-2C43-8044-50FC2E26EBD0}"/>
              </a:ext>
            </a:extLst>
          </p:cNvPr>
          <p:cNvSpPr>
            <a:spLocks noGrp="1"/>
          </p:cNvSpPr>
          <p:nvPr>
            <p:ph sz="half" idx="1"/>
          </p:nvPr>
        </p:nvSpPr>
        <p:spPr>
          <a:xfrm>
            <a:off x="685799" y="2076751"/>
            <a:ext cx="3251201" cy="4057349"/>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tab pos="228600" algn="l"/>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1" name="Content Placeholder 2">
            <a:extLst>
              <a:ext uri="{FF2B5EF4-FFF2-40B4-BE49-F238E27FC236}">
                <a16:creationId xmlns:a16="http://schemas.microsoft.com/office/drawing/2014/main" id="{0C0C2C18-3322-054E-99FB-1C800DB57418}"/>
              </a:ext>
            </a:extLst>
          </p:cNvPr>
          <p:cNvSpPr>
            <a:spLocks noGrp="1"/>
          </p:cNvSpPr>
          <p:nvPr>
            <p:ph sz="half" idx="18"/>
          </p:nvPr>
        </p:nvSpPr>
        <p:spPr>
          <a:xfrm>
            <a:off x="8280400" y="2076751"/>
            <a:ext cx="3251201" cy="4057349"/>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2" name="Content Placeholder 2">
            <a:extLst>
              <a:ext uri="{FF2B5EF4-FFF2-40B4-BE49-F238E27FC236}">
                <a16:creationId xmlns:a16="http://schemas.microsoft.com/office/drawing/2014/main" id="{F08DCEE2-0E5D-EA41-9107-554C7DB63E87}"/>
              </a:ext>
            </a:extLst>
          </p:cNvPr>
          <p:cNvSpPr>
            <a:spLocks noGrp="1"/>
          </p:cNvSpPr>
          <p:nvPr>
            <p:ph sz="half" idx="19"/>
          </p:nvPr>
        </p:nvSpPr>
        <p:spPr>
          <a:xfrm>
            <a:off x="4470400" y="2076751"/>
            <a:ext cx="3251201" cy="4057349"/>
          </a:xfrm>
          <a:prstGeom prst="rect">
            <a:avLst/>
          </a:prstGeom>
        </p:spPr>
        <p:txBody>
          <a:bodyPr/>
          <a:lstStyle>
            <a:lvl1pPr marL="233363" indent="-233363">
              <a:lnSpc>
                <a:spcPct val="114000"/>
              </a:lnSpc>
              <a:tabLst/>
              <a:defRPr sz="1600">
                <a:solidFill>
                  <a:srgbClr val="1B1A22"/>
                </a:solidFill>
              </a:defRPr>
            </a:lvl1pPr>
            <a:lvl2pPr marL="457200" indent="-228600">
              <a:lnSpc>
                <a:spcPct val="114000"/>
              </a:lnSpc>
              <a:tabLst/>
              <a:defRPr sz="1600">
                <a:solidFill>
                  <a:srgbClr val="1B1A22"/>
                </a:solidFill>
              </a:defRPr>
            </a:lvl2pPr>
            <a:lvl3pPr marL="685800" indent="-228600">
              <a:lnSpc>
                <a:spcPct val="114000"/>
              </a:lnSpc>
              <a:tabLst/>
              <a:defRPr sz="1600">
                <a:solidFill>
                  <a:srgbClr val="1B1A22"/>
                </a:solidFill>
              </a:defRPr>
            </a:lvl3pPr>
            <a:lvl4pPr marL="914400" indent="-228600">
              <a:lnSpc>
                <a:spcPct val="114000"/>
              </a:lnSpc>
              <a:tabLst/>
              <a:defRPr sz="1600">
                <a:solidFill>
                  <a:srgbClr val="1B1A22"/>
                </a:solidFill>
              </a:defRPr>
            </a:lvl4pPr>
            <a:lvl5pPr marL="1828800" indent="-342900">
              <a:lnSpc>
                <a:spcPct val="100000"/>
              </a:lnSpc>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3" name="Text Placeholder 2">
            <a:extLst>
              <a:ext uri="{FF2B5EF4-FFF2-40B4-BE49-F238E27FC236}">
                <a16:creationId xmlns:a16="http://schemas.microsoft.com/office/drawing/2014/main" id="{85EB9E22-37C9-6346-BA8D-B6AF473DB820}"/>
              </a:ext>
            </a:extLst>
          </p:cNvPr>
          <p:cNvSpPr>
            <a:spLocks noGrp="1"/>
          </p:cNvSpPr>
          <p:nvPr>
            <p:ph type="body" idx="15"/>
          </p:nvPr>
        </p:nvSpPr>
        <p:spPr>
          <a:xfrm>
            <a:off x="685800" y="1600200"/>
            <a:ext cx="3251200" cy="265176"/>
          </a:xfrm>
          <a:prstGeom prst="rect">
            <a:avLst/>
          </a:prstGeom>
        </p:spPr>
        <p:txBody>
          <a:bodyPr anchor="b"/>
          <a:lstStyle>
            <a:lvl1pPr marL="0" indent="0">
              <a:lnSpc>
                <a:spcPts val="2400"/>
              </a:lnSpc>
              <a:spcBef>
                <a:spcPts val="0"/>
              </a:spcBef>
              <a:buNone/>
              <a:defRPr sz="18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4" name="Text Placeholder 2">
            <a:extLst>
              <a:ext uri="{FF2B5EF4-FFF2-40B4-BE49-F238E27FC236}">
                <a16:creationId xmlns:a16="http://schemas.microsoft.com/office/drawing/2014/main" id="{279EB0B1-D75A-414F-A004-E18718CD8F70}"/>
              </a:ext>
            </a:extLst>
          </p:cNvPr>
          <p:cNvSpPr>
            <a:spLocks noGrp="1"/>
          </p:cNvSpPr>
          <p:nvPr>
            <p:ph type="body" idx="16"/>
          </p:nvPr>
        </p:nvSpPr>
        <p:spPr>
          <a:xfrm>
            <a:off x="8280400" y="1600200"/>
            <a:ext cx="3251200" cy="265176"/>
          </a:xfrm>
          <a:prstGeom prst="rect">
            <a:avLst/>
          </a:prstGeom>
        </p:spPr>
        <p:txBody>
          <a:bodyPr anchor="b"/>
          <a:lstStyle>
            <a:lvl1pPr marL="0" indent="0">
              <a:lnSpc>
                <a:spcPts val="2400"/>
              </a:lnSpc>
              <a:spcBef>
                <a:spcPts val="0"/>
              </a:spcBef>
              <a:buNone/>
              <a:defRPr sz="18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5" name="Text Placeholder 2">
            <a:extLst>
              <a:ext uri="{FF2B5EF4-FFF2-40B4-BE49-F238E27FC236}">
                <a16:creationId xmlns:a16="http://schemas.microsoft.com/office/drawing/2014/main" id="{768263D3-10AE-DE41-8292-D64B92A0AF35}"/>
              </a:ext>
            </a:extLst>
          </p:cNvPr>
          <p:cNvSpPr>
            <a:spLocks noGrp="1"/>
          </p:cNvSpPr>
          <p:nvPr>
            <p:ph type="body" idx="17"/>
          </p:nvPr>
        </p:nvSpPr>
        <p:spPr>
          <a:xfrm>
            <a:off x="4470400" y="1600200"/>
            <a:ext cx="3251200" cy="265176"/>
          </a:xfrm>
          <a:prstGeom prst="rect">
            <a:avLst/>
          </a:prstGeom>
        </p:spPr>
        <p:txBody>
          <a:bodyPr anchor="b"/>
          <a:lstStyle>
            <a:lvl1pPr marL="0" indent="0">
              <a:lnSpc>
                <a:spcPts val="2400"/>
              </a:lnSpc>
              <a:spcBef>
                <a:spcPts val="0"/>
              </a:spcBef>
              <a:buNone/>
              <a:defRPr sz="1800" b="0" i="0">
                <a:solidFill>
                  <a:schemeClr val="accent6"/>
                </a:solidFill>
                <a:latin typeface="Metropolis Semi Bo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56" name="Straight Connector 55">
            <a:extLst>
              <a:ext uri="{FF2B5EF4-FFF2-40B4-BE49-F238E27FC236}">
                <a16:creationId xmlns:a16="http://schemas.microsoft.com/office/drawing/2014/main" id="{0B44B036-C217-D34E-A9C0-57251FFA57E0}"/>
              </a:ext>
            </a:extLst>
          </p:cNvPr>
          <p:cNvCxnSpPr>
            <a:cxnSpLocks/>
          </p:cNvCxnSpPr>
          <p:nvPr/>
        </p:nvCxnSpPr>
        <p:spPr>
          <a:xfrm>
            <a:off x="6858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E65DF51-FF07-CD4C-BC61-F2CCE646BA26}"/>
              </a:ext>
            </a:extLst>
          </p:cNvPr>
          <p:cNvCxnSpPr>
            <a:cxnSpLocks/>
          </p:cNvCxnSpPr>
          <p:nvPr/>
        </p:nvCxnSpPr>
        <p:spPr>
          <a:xfrm>
            <a:off x="82677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65D099-2276-2E40-83FB-B168E8C07C5D}"/>
              </a:ext>
            </a:extLst>
          </p:cNvPr>
          <p:cNvCxnSpPr>
            <a:cxnSpLocks/>
          </p:cNvCxnSpPr>
          <p:nvPr/>
        </p:nvCxnSpPr>
        <p:spPr>
          <a:xfrm>
            <a:off x="44704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03531B-F1CD-4F17-ACD9-15C3786D4705}"/>
              </a:ext>
            </a:extLst>
          </p:cNvPr>
          <p:cNvCxnSpPr>
            <a:cxnSpLocks/>
          </p:cNvCxnSpPr>
          <p:nvPr userDrawn="1"/>
        </p:nvCxnSpPr>
        <p:spPr>
          <a:xfrm>
            <a:off x="6858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7CFC3B-4755-4EB2-962A-E2C839D60D6A}"/>
              </a:ext>
            </a:extLst>
          </p:cNvPr>
          <p:cNvCxnSpPr>
            <a:cxnSpLocks/>
          </p:cNvCxnSpPr>
          <p:nvPr userDrawn="1"/>
        </p:nvCxnSpPr>
        <p:spPr>
          <a:xfrm>
            <a:off x="82677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BCDDD3-59E1-4CF9-B34C-47D03DDE6C12}"/>
              </a:ext>
            </a:extLst>
          </p:cNvPr>
          <p:cNvCxnSpPr>
            <a:cxnSpLocks/>
          </p:cNvCxnSpPr>
          <p:nvPr userDrawn="1"/>
        </p:nvCxnSpPr>
        <p:spPr>
          <a:xfrm>
            <a:off x="4470400" y="1939432"/>
            <a:ext cx="3251200" cy="0"/>
          </a:xfrm>
          <a:prstGeom prst="line">
            <a:avLst/>
          </a:prstGeom>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56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96C9D-4714-AF4A-B51D-CA772D2C1621}"/>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6428933" y="1600200"/>
            <a:ext cx="5089967" cy="3810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8" name="Content Placeholder 2">
            <a:extLst>
              <a:ext uri="{FF2B5EF4-FFF2-40B4-BE49-F238E27FC236}">
                <a16:creationId xmlns:a16="http://schemas.microsoft.com/office/drawing/2014/main" id="{87ADB0B8-C164-9C44-B1BA-2976C4192D09}"/>
              </a:ext>
            </a:extLst>
          </p:cNvPr>
          <p:cNvSpPr>
            <a:spLocks noGrp="1"/>
          </p:cNvSpPr>
          <p:nvPr>
            <p:ph sz="half" idx="1"/>
          </p:nvPr>
        </p:nvSpPr>
        <p:spPr>
          <a:xfrm>
            <a:off x="685800" y="1600200"/>
            <a:ext cx="5089967" cy="4198619"/>
          </a:xfrm>
          <a:prstGeom prst="rect">
            <a:avLst/>
          </a:prstGeom>
        </p:spPr>
        <p:txBody>
          <a:bodyPr/>
          <a:lstStyle>
            <a:lvl1pPr>
              <a:lnSpc>
                <a:spcPct val="114000"/>
              </a:lnSpc>
              <a:defRPr>
                <a:solidFill>
                  <a:srgbClr val="1B1A22"/>
                </a:solidFill>
              </a:defRPr>
            </a:lvl1pPr>
            <a:lvl2pPr>
              <a:lnSpc>
                <a:spcPct val="114000"/>
              </a:lnSpc>
              <a:defRPr>
                <a:solidFill>
                  <a:srgbClr val="1B1A22"/>
                </a:solidFill>
              </a:defRPr>
            </a:lvl2pPr>
            <a:lvl3pPr>
              <a:lnSpc>
                <a:spcPct val="114000"/>
              </a:lnSpc>
              <a:defRPr>
                <a:solidFill>
                  <a:srgbClr val="1B1A22"/>
                </a:solidFill>
              </a:defRPr>
            </a:lvl3pPr>
            <a:lvl4pPr>
              <a:lnSpc>
                <a:spcPct val="114000"/>
              </a:lnSpc>
              <a:defRPr>
                <a:solidFill>
                  <a:srgbClr val="1B1A22"/>
                </a:solidFill>
              </a:defRPr>
            </a:lvl4pPr>
            <a:lvl5pPr>
              <a:lnSpc>
                <a:spcPct val="114000"/>
              </a:lnSpc>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a:extLst>
              <a:ext uri="{FF2B5EF4-FFF2-40B4-BE49-F238E27FC236}">
                <a16:creationId xmlns:a16="http://schemas.microsoft.com/office/drawing/2014/main" id="{D21EB82A-C573-D644-898C-154A5ADA0039}"/>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10" name="Slide Number Placeholder 5">
            <a:extLst>
              <a:ext uri="{FF2B5EF4-FFF2-40B4-BE49-F238E27FC236}">
                <a16:creationId xmlns:a16="http://schemas.microsoft.com/office/drawing/2014/main" id="{F22A0C72-281A-514D-9EE9-67FD2FF48E14}"/>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14" name="Footer Placeholder 23">
            <a:extLst>
              <a:ext uri="{FF2B5EF4-FFF2-40B4-BE49-F238E27FC236}">
                <a16:creationId xmlns:a16="http://schemas.microsoft.com/office/drawing/2014/main" id="{7EB66AF5-EBFF-6A48-A3FF-1535DEABE31C}"/>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3747297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96C9D-4714-AF4A-B51D-CA772D2C1621}"/>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19" name="Content Placeholder 2">
            <a:extLst>
              <a:ext uri="{FF2B5EF4-FFF2-40B4-BE49-F238E27FC236}">
                <a16:creationId xmlns:a16="http://schemas.microsoft.com/office/drawing/2014/main" id="{9E655018-8DBA-A049-9521-353FDFF9C9BC}"/>
              </a:ext>
            </a:extLst>
          </p:cNvPr>
          <p:cNvSpPr>
            <a:spLocks noGrp="1"/>
          </p:cNvSpPr>
          <p:nvPr>
            <p:ph sz="half" idx="1"/>
          </p:nvPr>
        </p:nvSpPr>
        <p:spPr>
          <a:xfrm>
            <a:off x="6428935" y="1600200"/>
            <a:ext cx="5089967" cy="4218781"/>
          </a:xfrm>
          <a:prstGeom prst="rect">
            <a:avLst/>
          </a:prstGeom>
        </p:spPr>
        <p:txBody>
          <a:bodyPr/>
          <a:lstStyle>
            <a:lvl1pPr>
              <a:lnSpc>
                <a:spcPct val="114000"/>
              </a:lnSpc>
              <a:defRPr>
                <a:solidFill>
                  <a:srgbClr val="1B1A22"/>
                </a:solidFill>
              </a:defRPr>
            </a:lvl1pPr>
            <a:lvl2pPr>
              <a:lnSpc>
                <a:spcPct val="114000"/>
              </a:lnSpc>
              <a:defRPr>
                <a:solidFill>
                  <a:srgbClr val="1B1A22"/>
                </a:solidFill>
              </a:defRPr>
            </a:lvl2pPr>
            <a:lvl3pPr>
              <a:lnSpc>
                <a:spcPct val="114000"/>
              </a:lnSpc>
              <a:defRPr>
                <a:solidFill>
                  <a:srgbClr val="1B1A22"/>
                </a:solidFill>
              </a:defRPr>
            </a:lvl3pPr>
            <a:lvl4pPr>
              <a:lnSpc>
                <a:spcPct val="114000"/>
              </a:lnSpc>
              <a:defRPr>
                <a:solidFill>
                  <a:srgbClr val="1B1A22"/>
                </a:solidFill>
              </a:defRPr>
            </a:lvl4pPr>
            <a:lvl5pPr>
              <a:lnSpc>
                <a:spcPct val="114000"/>
              </a:lnSpc>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685800" y="1620362"/>
            <a:ext cx="5089967" cy="3810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8" name="Text Placeholder 11">
            <a:extLst>
              <a:ext uri="{FF2B5EF4-FFF2-40B4-BE49-F238E27FC236}">
                <a16:creationId xmlns:a16="http://schemas.microsoft.com/office/drawing/2014/main" id="{38F28C8D-F80F-5940-B524-FC5F5239238B}"/>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9" name="Slide Number Placeholder 5">
            <a:extLst>
              <a:ext uri="{FF2B5EF4-FFF2-40B4-BE49-F238E27FC236}">
                <a16:creationId xmlns:a16="http://schemas.microsoft.com/office/drawing/2014/main" id="{8B3CB2A0-4AB2-0E4B-8A2A-F29E7FAD2842}"/>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10" name="Footer Placeholder 23">
            <a:extLst>
              <a:ext uri="{FF2B5EF4-FFF2-40B4-BE49-F238E27FC236}">
                <a16:creationId xmlns:a16="http://schemas.microsoft.com/office/drawing/2014/main" id="{E33EF531-A23D-084B-BE9F-1E2FE931FAC2}"/>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4155192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alf-Screen Imag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6096000" y="0"/>
            <a:ext cx="6095999" cy="6858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3" name="Text Placeholder 2">
            <a:extLst>
              <a:ext uri="{FF2B5EF4-FFF2-40B4-BE49-F238E27FC236}">
                <a16:creationId xmlns:a16="http://schemas.microsoft.com/office/drawing/2014/main" id="{226BD6F8-83D5-614C-AE55-69E1D415C578}"/>
              </a:ext>
            </a:extLst>
          </p:cNvPr>
          <p:cNvSpPr>
            <a:spLocks noGrp="1"/>
          </p:cNvSpPr>
          <p:nvPr>
            <p:ph type="body" sz="quarter" idx="17" hasCustomPrompt="1"/>
          </p:nvPr>
        </p:nvSpPr>
        <p:spPr>
          <a:xfrm>
            <a:off x="685800" y="762000"/>
            <a:ext cx="4749800" cy="5372100"/>
          </a:xfrm>
          <a:prstGeom prst="rect">
            <a:avLst/>
          </a:prstGeom>
        </p:spPr>
        <p:txBody>
          <a:bodyPr anchor="ctr"/>
          <a:lstStyle>
            <a:lvl1pPr marL="0" indent="0">
              <a:lnSpc>
                <a:spcPct val="110000"/>
              </a:lnSpc>
              <a:buFontTx/>
              <a:buNone/>
              <a:defRPr sz="2400" b="1" i="0">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Use this page style to put an image and a simple statement together for a nice emphasis.</a:t>
            </a:r>
          </a:p>
        </p:txBody>
      </p:sp>
      <p:sp>
        <p:nvSpPr>
          <p:cNvPr id="5" name="Slide Number Placeholder 5">
            <a:extLst>
              <a:ext uri="{FF2B5EF4-FFF2-40B4-BE49-F238E27FC236}">
                <a16:creationId xmlns:a16="http://schemas.microsoft.com/office/drawing/2014/main" id="{5E541A93-4E45-224B-B8B8-3FCB7EB89E90}"/>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Tree>
    <p:extLst>
      <p:ext uri="{BB962C8B-B14F-4D97-AF65-F5344CB8AC3E}">
        <p14:creationId xmlns:p14="http://schemas.microsoft.com/office/powerpoint/2010/main" val="1185744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w Subtitle">
    <p:bg>
      <p:bgPr>
        <a:solidFill>
          <a:srgbClr val="E1E2E3"/>
        </a:solidFill>
        <a:effectLst/>
      </p:bgPr>
    </p:bg>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EFED8F06-D317-6040-8981-C319A6400A9D}"/>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45F4E3-2DC2-8846-B726-91D20AEE6B99}"/>
              </a:ext>
            </a:extLst>
          </p:cNvPr>
          <p:cNvSpPr>
            <a:spLocks noGrp="1"/>
          </p:cNvSpPr>
          <p:nvPr>
            <p:ph type="ctrTitle" hasCustomPrompt="1"/>
          </p:nvPr>
        </p:nvSpPr>
        <p:spPr>
          <a:xfrm>
            <a:off x="695960" y="1275398"/>
            <a:ext cx="8121469" cy="2387600"/>
          </a:xfrm>
          <a:prstGeom prst="rect">
            <a:avLst/>
          </a:prstGeom>
        </p:spPr>
        <p:txBody>
          <a:bodyPr anchor="b"/>
          <a:lstStyle>
            <a:lvl1pPr algn="l">
              <a:defRPr sz="4800"/>
            </a:lvl1pPr>
          </a:lstStyle>
          <a:p>
            <a:r>
              <a:rPr lang="en-US" dirty="0"/>
              <a:t>Presentation Title</a:t>
            </a:r>
            <a:br>
              <a:rPr lang="en-US" dirty="0"/>
            </a:br>
            <a:r>
              <a:rPr lang="en-US" dirty="0"/>
              <a:t>Second Line</a:t>
            </a:r>
          </a:p>
        </p:txBody>
      </p:sp>
      <p:sp>
        <p:nvSpPr>
          <p:cNvPr id="15" name="Text Placeholder 14">
            <a:extLst>
              <a:ext uri="{FF2B5EF4-FFF2-40B4-BE49-F238E27FC236}">
                <a16:creationId xmlns:a16="http://schemas.microsoft.com/office/drawing/2014/main" id="{7A70217F-9269-3E43-B07A-FAB1CB022D52}"/>
              </a:ext>
            </a:extLst>
          </p:cNvPr>
          <p:cNvSpPr>
            <a:spLocks noGrp="1"/>
          </p:cNvSpPr>
          <p:nvPr>
            <p:ph type="body" sz="quarter" idx="14" hasCustomPrompt="1"/>
          </p:nvPr>
        </p:nvSpPr>
        <p:spPr>
          <a:xfrm>
            <a:off x="695325" y="5211763"/>
            <a:ext cx="3209925" cy="922337"/>
          </a:xfrm>
          <a:prstGeom prst="rect">
            <a:avLst/>
          </a:prstGeom>
        </p:spPr>
        <p:txBody>
          <a:bodyPr anchor="b"/>
          <a:lstStyle>
            <a:lvl1pPr marL="0" indent="0">
              <a:lnSpc>
                <a:spcPct val="100000"/>
              </a:lnSpc>
              <a:spcBef>
                <a:spcPts val="400"/>
              </a:spcBef>
              <a:buNone/>
              <a:defRPr sz="1600">
                <a:solidFill>
                  <a:schemeClr val="tx2">
                    <a:lumMod val="75000"/>
                    <a:alpha val="99000"/>
                  </a:schemeClr>
                </a:solidFill>
              </a:defRPr>
            </a:lvl1pPr>
          </a:lstStyle>
          <a:p>
            <a:pPr lvl="0"/>
            <a:r>
              <a:rPr lang="en-US" dirty="0"/>
              <a:t>Insert Name</a:t>
            </a:r>
          </a:p>
          <a:p>
            <a:pPr lvl="0"/>
            <a:r>
              <a:rPr lang="en-US" dirty="0"/>
              <a:t>Insert Title</a:t>
            </a:r>
          </a:p>
          <a:p>
            <a:pPr lvl="0"/>
            <a:r>
              <a:rPr lang="en-US" dirty="0"/>
              <a:t>Insert Date</a:t>
            </a:r>
          </a:p>
        </p:txBody>
      </p:sp>
      <p:sp>
        <p:nvSpPr>
          <p:cNvPr id="7" name="Subtitle 2">
            <a:extLst>
              <a:ext uri="{FF2B5EF4-FFF2-40B4-BE49-F238E27FC236}">
                <a16:creationId xmlns:a16="http://schemas.microsoft.com/office/drawing/2014/main" id="{CCD86927-E10E-E54C-B6A0-C5A927A3BE68}"/>
              </a:ext>
            </a:extLst>
          </p:cNvPr>
          <p:cNvSpPr>
            <a:spLocks noGrp="1"/>
          </p:cNvSpPr>
          <p:nvPr>
            <p:ph type="subTitle" idx="1" hasCustomPrompt="1"/>
          </p:nvPr>
        </p:nvSpPr>
        <p:spPr>
          <a:xfrm>
            <a:off x="695960" y="3789680"/>
            <a:ext cx="8121469" cy="922337"/>
          </a:xfrm>
          <a:prstGeom prst="rect">
            <a:avLst/>
          </a:prstGeom>
        </p:spPr>
        <p:txBody>
          <a:bodyPr/>
          <a:lstStyle>
            <a:lvl1pPr marL="0" indent="0" algn="l">
              <a:lnSpc>
                <a:spcPct val="105000"/>
              </a:lnSpc>
              <a:spcBef>
                <a:spcPts val="0"/>
              </a:spcBef>
              <a:buNone/>
              <a:defRPr sz="2400">
                <a:solidFill>
                  <a:schemeClr val="bg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p>
          <a:p>
            <a:r>
              <a:rPr lang="en-US" dirty="0"/>
              <a:t>second line</a:t>
            </a:r>
          </a:p>
        </p:txBody>
      </p:sp>
      <p:pic>
        <p:nvPicPr>
          <p:cNvPr id="12" name="Graphic 11">
            <a:extLst>
              <a:ext uri="{FF2B5EF4-FFF2-40B4-BE49-F238E27FC236}">
                <a16:creationId xmlns:a16="http://schemas.microsoft.com/office/drawing/2014/main" id="{4FB633CD-2E4F-BC41-BAE8-5131F827B53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7682" y="666750"/>
            <a:ext cx="1428115" cy="300830"/>
          </a:xfrm>
          <a:prstGeom prst="rect">
            <a:avLst/>
          </a:prstGeom>
        </p:spPr>
      </p:pic>
    </p:spTree>
    <p:extLst>
      <p:ext uri="{BB962C8B-B14F-4D97-AF65-F5344CB8AC3E}">
        <p14:creationId xmlns:p14="http://schemas.microsoft.com/office/powerpoint/2010/main" val="2986686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alf-Screen Image Lef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FB9D34C-D42A-8843-9D8B-CBFB587B815A}"/>
              </a:ext>
            </a:extLst>
          </p:cNvPr>
          <p:cNvSpPr>
            <a:spLocks noGrp="1"/>
          </p:cNvSpPr>
          <p:nvPr>
            <p:ph type="sldNum" sz="quarter" idx="12"/>
          </p:nvPr>
        </p:nvSpPr>
        <p:spPr/>
        <p:txBody>
          <a:bodyPr/>
          <a:lstStyle/>
          <a:p>
            <a:fld id="{3C91CF13-F849-6943-8B0A-A7FA4DD8F77E}" type="slidenum">
              <a:rPr lang="en-US" smtClean="0"/>
              <a:t>‹#›</a:t>
            </a:fld>
            <a:endParaRPr lang="en-US"/>
          </a:p>
        </p:txBody>
      </p:sp>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0" y="0"/>
            <a:ext cx="6095999" cy="6858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3" name="Text Placeholder 2">
            <a:extLst>
              <a:ext uri="{FF2B5EF4-FFF2-40B4-BE49-F238E27FC236}">
                <a16:creationId xmlns:a16="http://schemas.microsoft.com/office/drawing/2014/main" id="{226BD6F8-83D5-614C-AE55-69E1D415C578}"/>
              </a:ext>
            </a:extLst>
          </p:cNvPr>
          <p:cNvSpPr>
            <a:spLocks noGrp="1"/>
          </p:cNvSpPr>
          <p:nvPr>
            <p:ph type="body" sz="quarter" idx="17" hasCustomPrompt="1"/>
          </p:nvPr>
        </p:nvSpPr>
        <p:spPr>
          <a:xfrm>
            <a:off x="6743700" y="762000"/>
            <a:ext cx="4775200" cy="5372100"/>
          </a:xfrm>
          <a:prstGeom prst="rect">
            <a:avLst/>
          </a:prstGeom>
        </p:spPr>
        <p:txBody>
          <a:bodyPr anchor="ctr"/>
          <a:lstStyle>
            <a:lvl1pPr marL="0" indent="0">
              <a:lnSpc>
                <a:spcPct val="110000"/>
              </a:lnSpc>
              <a:buNone/>
              <a:defRPr sz="2400" b="1" i="0">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Use this page style to put an image and a simple statement together for a nice emphasis.</a:t>
            </a:r>
          </a:p>
        </p:txBody>
      </p:sp>
    </p:spTree>
    <p:extLst>
      <p:ext uri="{BB962C8B-B14F-4D97-AF65-F5344CB8AC3E}">
        <p14:creationId xmlns:p14="http://schemas.microsoft.com/office/powerpoint/2010/main" val="170976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alf-Screen Image Right + Bullets">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96C9D-4714-AF4A-B51D-CA772D2C1621}"/>
              </a:ext>
            </a:extLst>
          </p:cNvPr>
          <p:cNvSpPr>
            <a:spLocks noGrp="1"/>
          </p:cNvSpPr>
          <p:nvPr>
            <p:ph type="title" hasCustomPrompt="1"/>
          </p:nvPr>
        </p:nvSpPr>
        <p:spPr>
          <a:xfrm>
            <a:off x="685802" y="419100"/>
            <a:ext cx="4656220" cy="1060783"/>
          </a:xfrm>
          <a:prstGeom prst="rect">
            <a:avLst/>
          </a:prstGeom>
        </p:spPr>
        <p:txBody>
          <a:bodyPr/>
          <a:lstStyle/>
          <a:p>
            <a:r>
              <a:rPr lang="en-US" dirty="0"/>
              <a:t>Click to edit Master text style</a:t>
            </a:r>
          </a:p>
        </p:txBody>
      </p:sp>
      <p:sp>
        <p:nvSpPr>
          <p:cNvPr id="12" name="Slide Number Placeholder 5">
            <a:extLst>
              <a:ext uri="{FF2B5EF4-FFF2-40B4-BE49-F238E27FC236}">
                <a16:creationId xmlns:a16="http://schemas.microsoft.com/office/drawing/2014/main" id="{94737167-2FE9-EE4A-B23B-F3269C7B21FC}"/>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rgbClr val="484650"/>
                </a:solidFill>
                <a:latin typeface="Metropolis Medium" pitchFamily="2" charset="77"/>
              </a:defRPr>
            </a:lvl1pPr>
          </a:lstStyle>
          <a:p>
            <a:fld id="{5484CF30-C653-1941-B25D-71683CBF7C8C}" type="slidenum">
              <a:rPr lang="en-US" smtClean="0"/>
              <a:pPr/>
              <a:t>‹#›</a:t>
            </a:fld>
            <a:endParaRPr lang="en-US" dirty="0"/>
          </a:p>
        </p:txBody>
      </p:sp>
      <p:sp>
        <p:nvSpPr>
          <p:cNvPr id="9" name="Picture Placeholder 5">
            <a:extLst>
              <a:ext uri="{FF2B5EF4-FFF2-40B4-BE49-F238E27FC236}">
                <a16:creationId xmlns:a16="http://schemas.microsoft.com/office/drawing/2014/main" id="{3436AB9B-A0A3-DE43-8D72-F56480804DC6}"/>
              </a:ext>
            </a:extLst>
          </p:cNvPr>
          <p:cNvSpPr>
            <a:spLocks noGrp="1"/>
          </p:cNvSpPr>
          <p:nvPr>
            <p:ph type="pic" sz="quarter" idx="16"/>
          </p:nvPr>
        </p:nvSpPr>
        <p:spPr>
          <a:xfrm>
            <a:off x="6096000" y="0"/>
            <a:ext cx="6095999" cy="6858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11" name="Content Placeholder 2">
            <a:extLst>
              <a:ext uri="{FF2B5EF4-FFF2-40B4-BE49-F238E27FC236}">
                <a16:creationId xmlns:a16="http://schemas.microsoft.com/office/drawing/2014/main" id="{7E4A33FA-B49B-5540-8C53-675207A4A754}"/>
              </a:ext>
            </a:extLst>
          </p:cNvPr>
          <p:cNvSpPr>
            <a:spLocks noGrp="1"/>
          </p:cNvSpPr>
          <p:nvPr>
            <p:ph sz="half" idx="14"/>
          </p:nvPr>
        </p:nvSpPr>
        <p:spPr>
          <a:xfrm>
            <a:off x="685800" y="1600200"/>
            <a:ext cx="4656220" cy="4285700"/>
          </a:xfrm>
          <a:prstGeom prst="rect">
            <a:avLst/>
          </a:prstGeom>
        </p:spPr>
        <p:txBody>
          <a:bodyPr/>
          <a:lstStyle>
            <a:lvl1pPr>
              <a:lnSpc>
                <a:spcPct val="114000"/>
              </a:lnSpc>
              <a:defRPr>
                <a:solidFill>
                  <a:srgbClr val="1B1A22"/>
                </a:solidFill>
              </a:defRPr>
            </a:lvl1pPr>
            <a:lvl2pPr>
              <a:lnSpc>
                <a:spcPct val="114000"/>
              </a:lnSpc>
              <a:defRPr>
                <a:solidFill>
                  <a:srgbClr val="1B1A22"/>
                </a:solidFill>
              </a:defRPr>
            </a:lvl2pPr>
            <a:lvl3pPr>
              <a:lnSpc>
                <a:spcPct val="114000"/>
              </a:lnSpc>
              <a:defRPr>
                <a:solidFill>
                  <a:srgbClr val="1B1A22"/>
                </a:solidFill>
              </a:defRPr>
            </a:lvl3pPr>
            <a:lvl4pPr>
              <a:lnSpc>
                <a:spcPct val="114000"/>
              </a:lnSpc>
              <a:defRPr>
                <a:solidFill>
                  <a:srgbClr val="1B1A22"/>
                </a:solidFill>
              </a:defRPr>
            </a:lvl4pPr>
            <a:lvl5pPr>
              <a:lnSpc>
                <a:spcPct val="114000"/>
              </a:lnSpc>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5539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alf-Screen Image Left + Bullets">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4396C9D-4714-AF4A-B51D-CA772D2C1621}"/>
              </a:ext>
            </a:extLst>
          </p:cNvPr>
          <p:cNvSpPr>
            <a:spLocks noGrp="1"/>
          </p:cNvSpPr>
          <p:nvPr>
            <p:ph type="title" hasCustomPrompt="1"/>
          </p:nvPr>
        </p:nvSpPr>
        <p:spPr>
          <a:xfrm>
            <a:off x="6849980" y="419101"/>
            <a:ext cx="4656220" cy="1048752"/>
          </a:xfrm>
          <a:prstGeom prst="rect">
            <a:avLst/>
          </a:prstGeom>
        </p:spPr>
        <p:txBody>
          <a:bodyPr/>
          <a:lstStyle/>
          <a:p>
            <a:r>
              <a:rPr lang="en-US" dirty="0"/>
              <a:t>Click to edit Master text style</a:t>
            </a:r>
          </a:p>
        </p:txBody>
      </p:sp>
      <p:sp>
        <p:nvSpPr>
          <p:cNvPr id="12" name="Slide Number Placeholder 5">
            <a:extLst>
              <a:ext uri="{FF2B5EF4-FFF2-40B4-BE49-F238E27FC236}">
                <a16:creationId xmlns:a16="http://schemas.microsoft.com/office/drawing/2014/main" id="{94737167-2FE9-EE4A-B23B-F3269C7B21FC}"/>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rgbClr val="484650"/>
                </a:solidFill>
                <a:latin typeface="Metropolis Medium" pitchFamily="2" charset="77"/>
              </a:defRPr>
            </a:lvl1pPr>
          </a:lstStyle>
          <a:p>
            <a:fld id="{5484CF30-C653-1941-B25D-71683CBF7C8C}" type="slidenum">
              <a:rPr lang="en-US" smtClean="0"/>
              <a:pPr/>
              <a:t>‹#›</a:t>
            </a:fld>
            <a:endParaRPr lang="en-US" dirty="0"/>
          </a:p>
        </p:txBody>
      </p:sp>
      <p:sp>
        <p:nvSpPr>
          <p:cNvPr id="9" name="Picture Placeholder 5">
            <a:extLst>
              <a:ext uri="{FF2B5EF4-FFF2-40B4-BE49-F238E27FC236}">
                <a16:creationId xmlns:a16="http://schemas.microsoft.com/office/drawing/2014/main" id="{3436AB9B-A0A3-DE43-8D72-F56480804DC6}"/>
              </a:ext>
            </a:extLst>
          </p:cNvPr>
          <p:cNvSpPr>
            <a:spLocks noGrp="1"/>
          </p:cNvSpPr>
          <p:nvPr>
            <p:ph type="pic" sz="quarter" idx="16"/>
          </p:nvPr>
        </p:nvSpPr>
        <p:spPr>
          <a:xfrm>
            <a:off x="1" y="0"/>
            <a:ext cx="6095999" cy="6858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6" name="Content Placeholder 2">
            <a:extLst>
              <a:ext uri="{FF2B5EF4-FFF2-40B4-BE49-F238E27FC236}">
                <a16:creationId xmlns:a16="http://schemas.microsoft.com/office/drawing/2014/main" id="{7337E010-517F-2145-A713-EAD21CB42064}"/>
              </a:ext>
            </a:extLst>
          </p:cNvPr>
          <p:cNvSpPr>
            <a:spLocks noGrp="1"/>
          </p:cNvSpPr>
          <p:nvPr>
            <p:ph sz="half" idx="14"/>
          </p:nvPr>
        </p:nvSpPr>
        <p:spPr>
          <a:xfrm>
            <a:off x="6849979" y="1600200"/>
            <a:ext cx="4656220" cy="4289260"/>
          </a:xfrm>
          <a:prstGeom prst="rect">
            <a:avLst/>
          </a:prstGeom>
        </p:spPr>
        <p:txBody>
          <a:bodyPr/>
          <a:lstStyle>
            <a:lvl1pPr>
              <a:lnSpc>
                <a:spcPct val="114000"/>
              </a:lnSpc>
              <a:defRPr>
                <a:solidFill>
                  <a:srgbClr val="1B1A22"/>
                </a:solidFill>
              </a:defRPr>
            </a:lvl1pPr>
            <a:lvl2pPr>
              <a:lnSpc>
                <a:spcPct val="114000"/>
              </a:lnSpc>
              <a:defRPr>
                <a:solidFill>
                  <a:srgbClr val="1B1A22"/>
                </a:solidFill>
              </a:defRPr>
            </a:lvl2pPr>
            <a:lvl3pPr>
              <a:lnSpc>
                <a:spcPct val="114000"/>
              </a:lnSpc>
              <a:defRPr>
                <a:solidFill>
                  <a:srgbClr val="1B1A22"/>
                </a:solidFill>
              </a:defRPr>
            </a:lvl3pPr>
            <a:lvl4pPr>
              <a:lnSpc>
                <a:spcPct val="114000"/>
              </a:lnSpc>
              <a:defRPr>
                <a:solidFill>
                  <a:srgbClr val="1B1A22"/>
                </a:solidFill>
              </a:defRPr>
            </a:lvl4pPr>
            <a:lvl5pPr>
              <a:lnSpc>
                <a:spcPct val="114000"/>
              </a:lnSpc>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9864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ullscreen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0" y="0"/>
            <a:ext cx="12192000" cy="6858000"/>
          </a:xfrm>
          <a:prstGeom prst="rect">
            <a:avLst/>
          </a:prstGeom>
          <a:noFill/>
        </p:spPr>
        <p:txBody>
          <a:bodyPr lIns="182880" tIns="137160" rIns="182880" bIns="137160"/>
          <a:lstStyle/>
          <a:p>
            <a:r>
              <a:rPr lang="en-US"/>
              <a:t>Click icon to add picture</a:t>
            </a:r>
            <a:endParaRPr lang="en-US" dirty="0"/>
          </a:p>
        </p:txBody>
      </p:sp>
    </p:spTree>
    <p:extLst>
      <p:ext uri="{BB962C8B-B14F-4D97-AF65-F5344CB8AC3E}">
        <p14:creationId xmlns:p14="http://schemas.microsoft.com/office/powerpoint/2010/main" val="2784226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screen Image + Statem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0" y="0"/>
            <a:ext cx="12192000" cy="6858000"/>
          </a:xfrm>
          <a:prstGeom prst="rect">
            <a:avLst/>
          </a:prstGeom>
          <a:noFill/>
        </p:spPr>
        <p:txBody>
          <a:bodyPr lIns="182880" tIns="137160" rIns="182880" bIns="137160"/>
          <a:lstStyle/>
          <a:p>
            <a:r>
              <a:rPr lang="en-US"/>
              <a:t>Click icon to add picture</a:t>
            </a:r>
            <a:endParaRPr lang="en-US" dirty="0"/>
          </a:p>
        </p:txBody>
      </p:sp>
      <p:sp>
        <p:nvSpPr>
          <p:cNvPr id="4" name="Text Placeholder 2">
            <a:extLst>
              <a:ext uri="{FF2B5EF4-FFF2-40B4-BE49-F238E27FC236}">
                <a16:creationId xmlns:a16="http://schemas.microsoft.com/office/drawing/2014/main" id="{AAD8275B-C3DE-B94E-B99C-0C41390E1696}"/>
              </a:ext>
            </a:extLst>
          </p:cNvPr>
          <p:cNvSpPr>
            <a:spLocks noGrp="1"/>
          </p:cNvSpPr>
          <p:nvPr>
            <p:ph type="body" sz="quarter" idx="17" hasCustomPrompt="1"/>
          </p:nvPr>
        </p:nvSpPr>
        <p:spPr>
          <a:xfrm>
            <a:off x="685800" y="762000"/>
            <a:ext cx="6362700" cy="5372100"/>
          </a:xfrm>
          <a:prstGeom prst="rect">
            <a:avLst/>
          </a:prstGeom>
        </p:spPr>
        <p:txBody>
          <a:bodyPr anchor="ctr"/>
          <a:lstStyle>
            <a:lvl1pPr marL="0" indent="0">
              <a:lnSpc>
                <a:spcPct val="100000"/>
              </a:lnSpc>
              <a:buNone/>
              <a:defRPr sz="3200" b="1" i="0">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Use this page style to put an image and a simple statement together for a nice emphasis.</a:t>
            </a:r>
          </a:p>
        </p:txBody>
      </p:sp>
    </p:spTree>
    <p:extLst>
      <p:ext uri="{BB962C8B-B14F-4D97-AF65-F5344CB8AC3E}">
        <p14:creationId xmlns:p14="http://schemas.microsoft.com/office/powerpoint/2010/main" val="2418291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tistic">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11C9FD6D-3891-C84F-A058-44B3C66BC3A4}"/>
              </a:ext>
            </a:extLst>
          </p:cNvPr>
          <p:cNvSpPr>
            <a:spLocks noGrp="1"/>
          </p:cNvSpPr>
          <p:nvPr>
            <p:ph type="body" sz="quarter" idx="17" hasCustomPrompt="1"/>
          </p:nvPr>
        </p:nvSpPr>
        <p:spPr>
          <a:xfrm>
            <a:off x="685800" y="2390670"/>
            <a:ext cx="10820400" cy="1498600"/>
          </a:xfrm>
          <a:prstGeom prst="rect">
            <a:avLst/>
          </a:prstGeom>
        </p:spPr>
        <p:txBody>
          <a:bodyPr anchor="ctr"/>
          <a:lstStyle>
            <a:lvl1pPr marL="0" indent="0" algn="ctr">
              <a:lnSpc>
                <a:spcPct val="100000"/>
              </a:lnSpc>
              <a:buNone/>
              <a:defRPr sz="10000" b="1" i="0">
                <a:latin typeface="Metropolis"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100%</a:t>
            </a:r>
          </a:p>
        </p:txBody>
      </p:sp>
      <p:sp>
        <p:nvSpPr>
          <p:cNvPr id="3" name="Text Placeholder 2">
            <a:extLst>
              <a:ext uri="{FF2B5EF4-FFF2-40B4-BE49-F238E27FC236}">
                <a16:creationId xmlns:a16="http://schemas.microsoft.com/office/drawing/2014/main" id="{8FAE5F9D-97B3-A046-9D5A-21644A0CFFAF}"/>
              </a:ext>
            </a:extLst>
          </p:cNvPr>
          <p:cNvSpPr>
            <a:spLocks noGrp="1"/>
          </p:cNvSpPr>
          <p:nvPr>
            <p:ph type="body" sz="quarter" idx="19" hasCustomPrompt="1"/>
          </p:nvPr>
        </p:nvSpPr>
        <p:spPr>
          <a:xfrm>
            <a:off x="685800" y="3959636"/>
            <a:ext cx="10820400" cy="1295400"/>
          </a:xfrm>
          <a:prstGeom prst="rect">
            <a:avLst/>
          </a:prstGeom>
        </p:spPr>
        <p:txBody>
          <a:bodyPr/>
          <a:lstStyle>
            <a:lvl1pPr marL="0" indent="0" algn="ctr">
              <a:buNone/>
              <a:defRPr>
                <a:solidFill>
                  <a:srgbClr val="1B1A22"/>
                </a:solidFill>
              </a:defRPr>
            </a:lvl1pPr>
          </a:lstStyle>
          <a:p>
            <a:pPr lvl="0"/>
            <a:r>
              <a:rPr lang="en-US" dirty="0"/>
              <a:t>Large word or statistic</a:t>
            </a:r>
          </a:p>
        </p:txBody>
      </p:sp>
      <p:sp>
        <p:nvSpPr>
          <p:cNvPr id="7" name="Slide Number Placeholder 5">
            <a:extLst>
              <a:ext uri="{FF2B5EF4-FFF2-40B4-BE49-F238E27FC236}">
                <a16:creationId xmlns:a16="http://schemas.microsoft.com/office/drawing/2014/main" id="{14AAFED6-26D2-C24E-A96F-D164285E0697}"/>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8" name="Footer Placeholder 23">
            <a:extLst>
              <a:ext uri="{FF2B5EF4-FFF2-40B4-BE49-F238E27FC236}">
                <a16:creationId xmlns:a16="http://schemas.microsoft.com/office/drawing/2014/main" id="{510CB288-9A1A-334C-9A28-7229AC1892EE}"/>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11422666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Section Break w Shapes">
    <p:bg>
      <p:bgPr>
        <a:solidFill>
          <a:srgbClr val="E1E2E3"/>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7CFE2B89-B95B-854C-8B6E-40E1159E609E}"/>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0EA58367-CB4E-2148-A789-9DEE5E0532DC}"/>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lvl1pPr>
          </a:lstStyle>
          <a:p>
            <a:r>
              <a:rPr lang="en-US" dirty="0"/>
              <a:t>Section Break</a:t>
            </a:r>
          </a:p>
        </p:txBody>
      </p:sp>
    </p:spTree>
    <p:extLst>
      <p:ext uri="{BB962C8B-B14F-4D97-AF65-F5344CB8AC3E}">
        <p14:creationId xmlns:p14="http://schemas.microsoft.com/office/powerpoint/2010/main" val="3136441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Section Break w Shapes">
    <p:bg>
      <p:bgPr>
        <a:solidFill>
          <a:srgbClr val="24245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F64FD7-BFB8-2B41-9C4B-0FDCCED2F715}"/>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solidFill>
                  <a:schemeClr val="bg2"/>
                </a:solidFill>
              </a:defRPr>
            </a:lvl1pPr>
          </a:lstStyle>
          <a:p>
            <a:r>
              <a:rPr lang="en-US" dirty="0"/>
              <a:t>Section Break</a:t>
            </a:r>
          </a:p>
        </p:txBody>
      </p:sp>
      <p:pic>
        <p:nvPicPr>
          <p:cNvPr id="5" name="Picture 4" descr="Icon&#10;&#10;Description automatically generated">
            <a:extLst>
              <a:ext uri="{FF2B5EF4-FFF2-40B4-BE49-F238E27FC236}">
                <a16:creationId xmlns:a16="http://schemas.microsoft.com/office/drawing/2014/main" id="{3072F004-8381-5F47-AB24-D68B2347C9D4}"/>
              </a:ext>
            </a:extLst>
          </p:cNvPr>
          <p:cNvPicPr>
            <a:picLocks noChangeAspect="1"/>
          </p:cNvPicPr>
          <p:nvPr/>
        </p:nvPicPr>
        <p:blipFill>
          <a:blip r:embed="rId2">
            <a:alphaModFix amt="4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6679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_Section Break w Shapes">
    <p:bg>
      <p:bgPr>
        <a:solidFill>
          <a:srgbClr val="503D9A"/>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E0609CF-26D0-1E40-81F6-5CA97E8D689D}"/>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solidFill>
                  <a:schemeClr val="bg2"/>
                </a:solidFill>
              </a:defRPr>
            </a:lvl1pPr>
          </a:lstStyle>
          <a:p>
            <a:r>
              <a:rPr lang="en-US" dirty="0"/>
              <a:t>Section Break</a:t>
            </a:r>
          </a:p>
        </p:txBody>
      </p:sp>
      <p:pic>
        <p:nvPicPr>
          <p:cNvPr id="6" name="Picture 5" descr="Icon&#10;&#10;Description automatically generated">
            <a:extLst>
              <a:ext uri="{FF2B5EF4-FFF2-40B4-BE49-F238E27FC236}">
                <a16:creationId xmlns:a16="http://schemas.microsoft.com/office/drawing/2014/main" id="{A5AC78CE-586C-A14B-98F1-C0C3CB97BADB}"/>
              </a:ext>
            </a:extLst>
          </p:cNvPr>
          <p:cNvPicPr>
            <a:picLocks noChangeAspect="1"/>
          </p:cNvPicPr>
          <p:nvPr/>
        </p:nvPicPr>
        <p:blipFill>
          <a:blip r:embed="rId2">
            <a:alphaModFix amt="4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1289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4_Section Break w Shapes">
    <p:bg>
      <p:bgPr>
        <a:solidFill>
          <a:srgbClr val="4BA771"/>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4F35FFD-D67A-A347-9D4E-1CF7E5153CB1}"/>
              </a:ext>
            </a:extLst>
          </p:cNvPr>
          <p:cNvPicPr>
            <a:picLocks noChangeAspect="1"/>
          </p:cNvPicPr>
          <p:nvPr/>
        </p:nvPicPr>
        <p:blipFill>
          <a:blip r:embed="rId2">
            <a:alphaModFix amt="8000"/>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53B5CFEB-0BF9-954F-9936-E4EC54184DB6}"/>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solidFill>
                  <a:schemeClr val="bg2"/>
                </a:solidFill>
              </a:defRPr>
            </a:lvl1pPr>
          </a:lstStyle>
          <a:p>
            <a:r>
              <a:rPr lang="en-US" dirty="0"/>
              <a:t>Section Break</a:t>
            </a:r>
          </a:p>
        </p:txBody>
      </p:sp>
    </p:spTree>
    <p:extLst>
      <p:ext uri="{BB962C8B-B14F-4D97-AF65-F5344CB8AC3E}">
        <p14:creationId xmlns:p14="http://schemas.microsoft.com/office/powerpoint/2010/main" val="271945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834C-54F6-054B-B82B-C6D21B1DE4AB}"/>
              </a:ext>
            </a:extLst>
          </p:cNvPr>
          <p:cNvSpPr>
            <a:spLocks noGrp="1"/>
          </p:cNvSpPr>
          <p:nvPr>
            <p:ph type="title" hasCustomPrompt="1"/>
          </p:nvPr>
        </p:nvSpPr>
        <p:spPr>
          <a:xfrm>
            <a:off x="685801" y="419100"/>
            <a:ext cx="10820400" cy="908418"/>
          </a:xfrm>
          <a:prstGeom prst="rect">
            <a:avLst/>
          </a:prstGeom>
        </p:spPr>
        <p:txBody>
          <a:bodyPr/>
          <a:lstStyle/>
          <a:p>
            <a:r>
              <a:rPr lang="en-US" dirty="0"/>
              <a:t>Agenda/Outline</a:t>
            </a:r>
          </a:p>
        </p:txBody>
      </p:sp>
      <p:sp>
        <p:nvSpPr>
          <p:cNvPr id="11" name="Text Placeholder 10">
            <a:extLst>
              <a:ext uri="{FF2B5EF4-FFF2-40B4-BE49-F238E27FC236}">
                <a16:creationId xmlns:a16="http://schemas.microsoft.com/office/drawing/2014/main" id="{A3AD1D92-8DB5-F444-964E-3E79373ACB88}"/>
              </a:ext>
            </a:extLst>
          </p:cNvPr>
          <p:cNvSpPr>
            <a:spLocks noGrp="1"/>
          </p:cNvSpPr>
          <p:nvPr>
            <p:ph type="body" sz="quarter" idx="13" hasCustomPrompt="1"/>
          </p:nvPr>
        </p:nvSpPr>
        <p:spPr>
          <a:xfrm>
            <a:off x="685800" y="1600200"/>
            <a:ext cx="10820400" cy="4533900"/>
          </a:xfrm>
          <a:prstGeom prst="rect">
            <a:avLst/>
          </a:prstGeom>
        </p:spPr>
        <p:txBody>
          <a:bodyPr/>
          <a:lstStyle>
            <a:lvl1pPr marL="0">
              <a:lnSpc>
                <a:spcPct val="100000"/>
              </a:lnSpc>
              <a:spcBef>
                <a:spcPts val="2400"/>
              </a:spcBef>
              <a:buNone/>
              <a:defRPr sz="2800">
                <a:solidFill>
                  <a:srgbClr val="1B1A22"/>
                </a:solidFill>
              </a:defRPr>
            </a:lvl1pPr>
            <a:lvl2pPr>
              <a:defRPr sz="2800"/>
            </a:lvl2pPr>
            <a:lvl3pPr>
              <a:defRPr sz="2800"/>
            </a:lvl3pPr>
            <a:lvl4pPr>
              <a:defRPr sz="2800"/>
            </a:lvl4pPr>
            <a:lvl5pPr>
              <a:defRPr sz="2800"/>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6" name="Slide Number Placeholder 5">
            <a:extLst>
              <a:ext uri="{FF2B5EF4-FFF2-40B4-BE49-F238E27FC236}">
                <a16:creationId xmlns:a16="http://schemas.microsoft.com/office/drawing/2014/main" id="{64B068FB-E608-2E47-A655-693F1AABDD74}"/>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7" name="Footer Placeholder 23">
            <a:extLst>
              <a:ext uri="{FF2B5EF4-FFF2-40B4-BE49-F238E27FC236}">
                <a16:creationId xmlns:a16="http://schemas.microsoft.com/office/drawing/2014/main" id="{7D32799C-52C8-344C-85DD-359701B2C1DF}"/>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36062424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Section Break w Grid">
    <p:bg>
      <p:bgPr>
        <a:solidFill>
          <a:srgbClr val="E1E2E3"/>
        </a:solidFill>
        <a:effectLst/>
      </p:bgPr>
    </p:bg>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0633782A-52D6-CD41-B5CB-0DF16A633C1C}"/>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0EA58367-CB4E-2148-A789-9DEE5E0532DC}"/>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lvl1pPr>
          </a:lstStyle>
          <a:p>
            <a:r>
              <a:rPr lang="en-US" dirty="0"/>
              <a:t>Section Break</a:t>
            </a:r>
          </a:p>
        </p:txBody>
      </p:sp>
    </p:spTree>
    <p:extLst>
      <p:ext uri="{BB962C8B-B14F-4D97-AF65-F5344CB8AC3E}">
        <p14:creationId xmlns:p14="http://schemas.microsoft.com/office/powerpoint/2010/main" val="2536210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Section Break w Grid">
    <p:bg>
      <p:bgPr>
        <a:solidFill>
          <a:srgbClr val="24245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AB87E21-434E-D148-9BD7-E4FF88D07993}"/>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7EF64FD7-BFB8-2B41-9C4B-0FDCCED2F715}"/>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solidFill>
                  <a:schemeClr val="bg2"/>
                </a:solidFill>
              </a:defRPr>
            </a:lvl1pPr>
          </a:lstStyle>
          <a:p>
            <a:r>
              <a:rPr lang="en-US" dirty="0"/>
              <a:t>Section Break</a:t>
            </a:r>
          </a:p>
        </p:txBody>
      </p:sp>
    </p:spTree>
    <p:extLst>
      <p:ext uri="{BB962C8B-B14F-4D97-AF65-F5344CB8AC3E}">
        <p14:creationId xmlns:p14="http://schemas.microsoft.com/office/powerpoint/2010/main" val="1511303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_Section Break w Grid">
    <p:bg>
      <p:bgPr>
        <a:solidFill>
          <a:srgbClr val="503D9A"/>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CC8DA70-0293-C14A-986B-A7FEF5228FC6}"/>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AE0609CF-26D0-1E40-81F6-5CA97E8D689D}"/>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solidFill>
                  <a:schemeClr val="bg2"/>
                </a:solidFill>
              </a:defRPr>
            </a:lvl1pPr>
          </a:lstStyle>
          <a:p>
            <a:r>
              <a:rPr lang="en-US" dirty="0"/>
              <a:t>Section Break</a:t>
            </a:r>
          </a:p>
        </p:txBody>
      </p:sp>
    </p:spTree>
    <p:extLst>
      <p:ext uri="{BB962C8B-B14F-4D97-AF65-F5344CB8AC3E}">
        <p14:creationId xmlns:p14="http://schemas.microsoft.com/office/powerpoint/2010/main" val="2998007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4_Section Break w Grid">
    <p:bg>
      <p:bgPr>
        <a:solidFill>
          <a:srgbClr val="4BA77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FD39AD5-837D-2A4B-8080-0351E6D768A6}"/>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53B5CFEB-0BF9-954F-9936-E4EC54184DB6}"/>
              </a:ext>
            </a:extLst>
          </p:cNvPr>
          <p:cNvSpPr>
            <a:spLocks noGrp="1"/>
          </p:cNvSpPr>
          <p:nvPr>
            <p:ph type="ctrTitle" hasCustomPrompt="1"/>
          </p:nvPr>
        </p:nvSpPr>
        <p:spPr>
          <a:xfrm>
            <a:off x="695960" y="762000"/>
            <a:ext cx="9103360" cy="5372100"/>
          </a:xfrm>
          <a:prstGeom prst="rect">
            <a:avLst/>
          </a:prstGeom>
        </p:spPr>
        <p:txBody>
          <a:bodyPr anchor="ctr"/>
          <a:lstStyle>
            <a:lvl1pPr algn="l">
              <a:defRPr sz="4400">
                <a:solidFill>
                  <a:schemeClr val="bg2"/>
                </a:solidFill>
              </a:defRPr>
            </a:lvl1pPr>
          </a:lstStyle>
          <a:p>
            <a:r>
              <a:rPr lang="en-US" dirty="0"/>
              <a:t>Section Break</a:t>
            </a:r>
          </a:p>
        </p:txBody>
      </p:sp>
    </p:spTree>
    <p:extLst>
      <p:ext uri="{BB962C8B-B14F-4D97-AF65-F5344CB8AC3E}">
        <p14:creationId xmlns:p14="http://schemas.microsoft.com/office/powerpoint/2010/main" val="2984976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_ArcSight">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9" name="Graphic 8">
            <a:extLst>
              <a:ext uri="{FF2B5EF4-FFF2-40B4-BE49-F238E27FC236}">
                <a16:creationId xmlns:a16="http://schemas.microsoft.com/office/drawing/2014/main" id="{82EF069B-EFE3-E849-9BD9-825CDD97D1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60" y="2501521"/>
            <a:ext cx="2513213" cy="1252728"/>
          </a:xfrm>
          <a:prstGeom prst="rect">
            <a:avLst/>
          </a:prstGeom>
        </p:spPr>
      </p:pic>
      <p:pic>
        <p:nvPicPr>
          <p:cNvPr id="5" name="Picture 4" descr="Logo&#10;&#10;Description automatically generated">
            <a:extLst>
              <a:ext uri="{FF2B5EF4-FFF2-40B4-BE49-F238E27FC236}">
                <a16:creationId xmlns:a16="http://schemas.microsoft.com/office/drawing/2014/main" id="{B5B3DB39-507F-1E48-A212-1A0D01C9138F}"/>
              </a:ext>
            </a:extLst>
          </p:cNvPr>
          <p:cNvPicPr>
            <a:picLocks noChangeAspect="1"/>
          </p:cNvPicPr>
          <p:nvPr userDrawn="1"/>
        </p:nvPicPr>
        <p:blipFill rotWithShape="1">
          <a:blip r:embed="rId4">
            <a:alphaModFix amt="40000"/>
          </a:blip>
          <a:srcRect r="11111"/>
          <a:stretch/>
        </p:blipFill>
        <p:spPr>
          <a:xfrm>
            <a:off x="6096000" y="0"/>
            <a:ext cx="6096000" cy="6858000"/>
          </a:xfrm>
          <a:prstGeom prst="rect">
            <a:avLst/>
          </a:prstGeom>
        </p:spPr>
      </p:pic>
    </p:spTree>
    <p:extLst>
      <p:ext uri="{BB962C8B-B14F-4D97-AF65-F5344CB8AC3E}">
        <p14:creationId xmlns:p14="http://schemas.microsoft.com/office/powerpoint/2010/main" val="24219005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_Fortify">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7" name="Graphic 6">
            <a:extLst>
              <a:ext uri="{FF2B5EF4-FFF2-40B4-BE49-F238E27FC236}">
                <a16:creationId xmlns:a16="http://schemas.microsoft.com/office/drawing/2014/main" id="{5B167AF5-3C07-6045-A8E9-0BBCDA9E68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59" y="2501521"/>
            <a:ext cx="1912059" cy="1252728"/>
          </a:xfrm>
          <a:prstGeom prst="rect">
            <a:avLst/>
          </a:prstGeom>
        </p:spPr>
      </p:pic>
      <p:pic>
        <p:nvPicPr>
          <p:cNvPr id="5" name="Picture 4" descr="A picture containing text, silhouette, vector graphics&#10;&#10;Description automatically generated">
            <a:extLst>
              <a:ext uri="{FF2B5EF4-FFF2-40B4-BE49-F238E27FC236}">
                <a16:creationId xmlns:a16="http://schemas.microsoft.com/office/drawing/2014/main" id="{CAB10471-77E2-6448-B473-7352BDF06EC1}"/>
              </a:ext>
            </a:extLst>
          </p:cNvPr>
          <p:cNvPicPr>
            <a:picLocks noChangeAspect="1"/>
          </p:cNvPicPr>
          <p:nvPr/>
        </p:nvPicPr>
        <p:blipFill rotWithShape="1">
          <a:blip r:embed="rId4">
            <a:alphaModFix amt="40000"/>
          </a:blip>
          <a:srcRect r="11111"/>
          <a:stretch/>
        </p:blipFill>
        <p:spPr>
          <a:xfrm>
            <a:off x="6096000" y="0"/>
            <a:ext cx="6096000" cy="6858000"/>
          </a:xfrm>
          <a:prstGeom prst="rect">
            <a:avLst/>
          </a:prstGeom>
        </p:spPr>
      </p:pic>
    </p:spTree>
    <p:extLst>
      <p:ext uri="{BB962C8B-B14F-4D97-AF65-F5344CB8AC3E}">
        <p14:creationId xmlns:p14="http://schemas.microsoft.com/office/powerpoint/2010/main" val="3384271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_Interset">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7" name="Graphic 6">
            <a:extLst>
              <a:ext uri="{FF2B5EF4-FFF2-40B4-BE49-F238E27FC236}">
                <a16:creationId xmlns:a16="http://schemas.microsoft.com/office/drawing/2014/main" id="{D29403D7-28F9-7F44-9D7C-62A360D68E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60" y="2501521"/>
            <a:ext cx="2183548" cy="1252728"/>
          </a:xfrm>
          <a:prstGeom prst="rect">
            <a:avLst/>
          </a:prstGeom>
        </p:spPr>
      </p:pic>
      <p:pic>
        <p:nvPicPr>
          <p:cNvPr id="5" name="Picture 4" descr="Icon&#10;&#10;Description automatically generated">
            <a:extLst>
              <a:ext uri="{FF2B5EF4-FFF2-40B4-BE49-F238E27FC236}">
                <a16:creationId xmlns:a16="http://schemas.microsoft.com/office/drawing/2014/main" id="{0E06BE72-46B6-B644-B129-A9B27BBCA476}"/>
              </a:ext>
            </a:extLst>
          </p:cNvPr>
          <p:cNvPicPr>
            <a:picLocks noChangeAspect="1"/>
          </p:cNvPicPr>
          <p:nvPr/>
        </p:nvPicPr>
        <p:blipFill rotWithShape="1">
          <a:blip r:embed="rId4">
            <a:alphaModFix amt="40000"/>
          </a:blip>
          <a:srcRect r="11111"/>
          <a:stretch/>
        </p:blipFill>
        <p:spPr>
          <a:xfrm>
            <a:off x="6096000" y="0"/>
            <a:ext cx="6096000" cy="6858000"/>
          </a:xfrm>
          <a:prstGeom prst="rect">
            <a:avLst/>
          </a:prstGeom>
        </p:spPr>
      </p:pic>
    </p:spTree>
    <p:extLst>
      <p:ext uri="{BB962C8B-B14F-4D97-AF65-F5344CB8AC3E}">
        <p14:creationId xmlns:p14="http://schemas.microsoft.com/office/powerpoint/2010/main" val="1122902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_NetIQ">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9" name="Graphic 8">
            <a:extLst>
              <a:ext uri="{FF2B5EF4-FFF2-40B4-BE49-F238E27FC236}">
                <a16:creationId xmlns:a16="http://schemas.microsoft.com/office/drawing/2014/main" id="{7C7A6238-628A-0849-9B47-C592F5485B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60" y="2501521"/>
            <a:ext cx="1679354" cy="1252728"/>
          </a:xfrm>
          <a:prstGeom prst="rect">
            <a:avLst/>
          </a:prstGeom>
        </p:spPr>
      </p:pic>
      <p:pic>
        <p:nvPicPr>
          <p:cNvPr id="5" name="Picture 4" descr="Logo&#10;&#10;Description automatically generated">
            <a:extLst>
              <a:ext uri="{FF2B5EF4-FFF2-40B4-BE49-F238E27FC236}">
                <a16:creationId xmlns:a16="http://schemas.microsoft.com/office/drawing/2014/main" id="{36F5BAAE-C01B-3B4F-96CD-0EAEFBE90704}"/>
              </a:ext>
            </a:extLst>
          </p:cNvPr>
          <p:cNvPicPr>
            <a:picLocks noChangeAspect="1"/>
          </p:cNvPicPr>
          <p:nvPr/>
        </p:nvPicPr>
        <p:blipFill rotWithShape="1">
          <a:blip r:embed="rId4">
            <a:alphaModFix amt="40000"/>
          </a:blip>
          <a:srcRect r="11068"/>
          <a:stretch/>
        </p:blipFill>
        <p:spPr>
          <a:xfrm>
            <a:off x="6096001" y="3313"/>
            <a:ext cx="6096000" cy="6854687"/>
          </a:xfrm>
          <a:prstGeom prst="rect">
            <a:avLst/>
          </a:prstGeom>
        </p:spPr>
      </p:pic>
    </p:spTree>
    <p:extLst>
      <p:ext uri="{BB962C8B-B14F-4D97-AF65-F5344CB8AC3E}">
        <p14:creationId xmlns:p14="http://schemas.microsoft.com/office/powerpoint/2010/main" val="1969279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_Voltage">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7" name="Graphic 6">
            <a:extLst>
              <a:ext uri="{FF2B5EF4-FFF2-40B4-BE49-F238E27FC236}">
                <a16:creationId xmlns:a16="http://schemas.microsoft.com/office/drawing/2014/main" id="{55E40809-3D79-E541-A662-44BD0263A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59" y="2501521"/>
            <a:ext cx="2222332" cy="1252728"/>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85EA672F-0254-F041-A8EB-CA1F13BD2559}"/>
              </a:ext>
            </a:extLst>
          </p:cNvPr>
          <p:cNvPicPr>
            <a:picLocks noChangeAspect="1"/>
          </p:cNvPicPr>
          <p:nvPr/>
        </p:nvPicPr>
        <p:blipFill rotWithShape="1">
          <a:blip r:embed="rId4">
            <a:alphaModFix amt="40000"/>
          </a:blip>
          <a:srcRect r="11111"/>
          <a:stretch/>
        </p:blipFill>
        <p:spPr>
          <a:xfrm>
            <a:off x="6096000" y="0"/>
            <a:ext cx="6096000" cy="6858000"/>
          </a:xfrm>
          <a:prstGeom prst="rect">
            <a:avLst/>
          </a:prstGeom>
        </p:spPr>
      </p:pic>
    </p:spTree>
    <p:extLst>
      <p:ext uri="{BB962C8B-B14F-4D97-AF65-F5344CB8AC3E}">
        <p14:creationId xmlns:p14="http://schemas.microsoft.com/office/powerpoint/2010/main" val="2984997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ction_ArcSight_2">
    <p:bg>
      <p:bgPr>
        <a:solidFill>
          <a:srgbClr val="E1E2E3"/>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3F2EA160-9D90-B44F-A4F2-2188E002182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20" name="Graphic 19">
            <a:extLst>
              <a:ext uri="{FF2B5EF4-FFF2-40B4-BE49-F238E27FC236}">
                <a16:creationId xmlns:a16="http://schemas.microsoft.com/office/drawing/2014/main" id="{F78A3C99-80FA-374F-8720-5B52A706D4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60" y="2501521"/>
            <a:ext cx="2513213" cy="1252728"/>
          </a:xfrm>
          <a:prstGeom prst="rect">
            <a:avLst/>
          </a:prstGeom>
        </p:spPr>
      </p:pic>
    </p:spTree>
    <p:extLst>
      <p:ext uri="{BB962C8B-B14F-4D97-AF65-F5344CB8AC3E}">
        <p14:creationId xmlns:p14="http://schemas.microsoft.com/office/powerpoint/2010/main" val="266705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834C-54F6-054B-B82B-C6D21B1DE4AB}"/>
              </a:ext>
            </a:extLst>
          </p:cNvPr>
          <p:cNvSpPr>
            <a:spLocks noGrp="1"/>
          </p:cNvSpPr>
          <p:nvPr>
            <p:ph type="title"/>
          </p:nvPr>
        </p:nvSpPr>
        <p:spPr>
          <a:xfrm>
            <a:off x="685801" y="419100"/>
            <a:ext cx="10820400" cy="908418"/>
          </a:xfrm>
          <a:prstGeom prst="rect">
            <a:avLst/>
          </a:prstGeom>
        </p:spPr>
        <p:txBody>
          <a:bodyPr/>
          <a:lstStyle/>
          <a:p>
            <a:r>
              <a:rPr lang="en-US" dirty="0"/>
              <a:t>Click to edit Master title style</a:t>
            </a:r>
          </a:p>
        </p:txBody>
      </p:sp>
      <p:sp>
        <p:nvSpPr>
          <p:cNvPr id="14" name="Content Placeholder 12">
            <a:extLst>
              <a:ext uri="{FF2B5EF4-FFF2-40B4-BE49-F238E27FC236}">
                <a16:creationId xmlns:a16="http://schemas.microsoft.com/office/drawing/2014/main" id="{01701253-78F1-A543-96EA-3D9CC5887441}"/>
              </a:ext>
            </a:extLst>
          </p:cNvPr>
          <p:cNvSpPr>
            <a:spLocks noGrp="1"/>
          </p:cNvSpPr>
          <p:nvPr>
            <p:ph sz="quarter" idx="11"/>
          </p:nvPr>
        </p:nvSpPr>
        <p:spPr>
          <a:xfrm>
            <a:off x="685800" y="1600200"/>
            <a:ext cx="10820400" cy="4533900"/>
          </a:xfrm>
          <a:prstGeom prst="rect">
            <a:avLst/>
          </a:prstGeom>
        </p:spPr>
        <p:txBody>
          <a:bodyPr/>
          <a:lstStyle>
            <a:lvl1pPr>
              <a:buFont typeface="Arial" panose="020B0604020202020204" pitchFamily="34" charset="0"/>
              <a:buChar cha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1ACE85E1-5744-E441-BEBF-6C7E7039A9EA}"/>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9" name="Footer Placeholder 23">
            <a:extLst>
              <a:ext uri="{FF2B5EF4-FFF2-40B4-BE49-F238E27FC236}">
                <a16:creationId xmlns:a16="http://schemas.microsoft.com/office/drawing/2014/main" id="{4B7FC6DB-91EA-744B-B203-5727448EF194}"/>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1688340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_Fortify_2">
    <p:bg>
      <p:bgPr>
        <a:solidFill>
          <a:srgbClr val="E1E2E3"/>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BD6DC38-D7E2-AE4C-8020-760886BBAAF7}"/>
              </a:ext>
            </a:extLst>
          </p:cNvPr>
          <p:cNvPicPr>
            <a:picLocks noChangeAspect="1"/>
          </p:cNvPicPr>
          <p:nvPr/>
        </p:nvPicPr>
        <p:blipFill>
          <a:blip r:embed="rId2"/>
          <a:stretch>
            <a:fillRect/>
          </a:stretch>
        </p:blipFill>
        <p:spPr>
          <a:xfrm>
            <a:off x="0" y="0"/>
            <a:ext cx="12192000" cy="6858000"/>
          </a:xfrm>
          <a:prstGeom prst="rect">
            <a:avLst/>
          </a:prstGeom>
        </p:spPr>
      </p:pic>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23" name="Graphic 22">
            <a:extLst>
              <a:ext uri="{FF2B5EF4-FFF2-40B4-BE49-F238E27FC236}">
                <a16:creationId xmlns:a16="http://schemas.microsoft.com/office/drawing/2014/main" id="{C52B4055-CC6D-4C4D-B7E7-BB6BCA516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59" y="2501521"/>
            <a:ext cx="1912059" cy="1252728"/>
          </a:xfrm>
          <a:prstGeom prst="rect">
            <a:avLst/>
          </a:prstGeom>
        </p:spPr>
      </p:pic>
    </p:spTree>
    <p:extLst>
      <p:ext uri="{BB962C8B-B14F-4D97-AF65-F5344CB8AC3E}">
        <p14:creationId xmlns:p14="http://schemas.microsoft.com/office/powerpoint/2010/main" val="15787386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ection_Interset_2">
    <p:bg>
      <p:bgPr>
        <a:solidFill>
          <a:srgbClr val="E1E2E3"/>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D271F464-D7E5-9949-B7DC-E835DABFB500}"/>
              </a:ext>
            </a:extLst>
          </p:cNvPr>
          <p:cNvPicPr>
            <a:picLocks noChangeAspect="1"/>
          </p:cNvPicPr>
          <p:nvPr/>
        </p:nvPicPr>
        <p:blipFill>
          <a:blip r:embed="rId2"/>
          <a:stretch>
            <a:fillRect/>
          </a:stretch>
        </p:blipFill>
        <p:spPr>
          <a:xfrm>
            <a:off x="0" y="0"/>
            <a:ext cx="12192000" cy="6858000"/>
          </a:xfrm>
          <a:prstGeom prst="rect">
            <a:avLst/>
          </a:prstGeom>
        </p:spPr>
      </p:pic>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27" name="Graphic 26">
            <a:extLst>
              <a:ext uri="{FF2B5EF4-FFF2-40B4-BE49-F238E27FC236}">
                <a16:creationId xmlns:a16="http://schemas.microsoft.com/office/drawing/2014/main" id="{B72C6704-338F-904A-BE86-DE1D916F26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60" y="2501521"/>
            <a:ext cx="2183548" cy="1252728"/>
          </a:xfrm>
          <a:prstGeom prst="rect">
            <a:avLst/>
          </a:prstGeom>
        </p:spPr>
      </p:pic>
    </p:spTree>
    <p:extLst>
      <p:ext uri="{BB962C8B-B14F-4D97-AF65-F5344CB8AC3E}">
        <p14:creationId xmlns:p14="http://schemas.microsoft.com/office/powerpoint/2010/main" val="35934434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_NetIQ_2">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24" name="Graphic 23">
            <a:extLst>
              <a:ext uri="{FF2B5EF4-FFF2-40B4-BE49-F238E27FC236}">
                <a16:creationId xmlns:a16="http://schemas.microsoft.com/office/drawing/2014/main" id="{05DBD8B0-9921-B449-BDD9-22CC54D107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60" y="2501521"/>
            <a:ext cx="1679354" cy="1252728"/>
          </a:xfrm>
          <a:prstGeom prst="rect">
            <a:avLst/>
          </a:prstGeom>
        </p:spPr>
      </p:pic>
      <p:pic>
        <p:nvPicPr>
          <p:cNvPr id="5" name="Picture 4" descr="Logo&#10;&#10;Description automatically generated">
            <a:extLst>
              <a:ext uri="{FF2B5EF4-FFF2-40B4-BE49-F238E27FC236}">
                <a16:creationId xmlns:a16="http://schemas.microsoft.com/office/drawing/2014/main" id="{87808854-54D0-DB4F-A2F6-491C363F1C84}"/>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502053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ction_Voltage_2">
    <p:bg>
      <p:bgPr>
        <a:solidFill>
          <a:srgbClr val="E1E2E3"/>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48DC1F89-0AE8-DF42-A1E9-0AA4E47D3C0E}"/>
              </a:ext>
            </a:extLst>
          </p:cNvPr>
          <p:cNvSpPr>
            <a:spLocks noGrp="1"/>
          </p:cNvSpPr>
          <p:nvPr>
            <p:ph type="subTitle" idx="1" hasCustomPrompt="1"/>
          </p:nvPr>
        </p:nvSpPr>
        <p:spPr>
          <a:xfrm>
            <a:off x="695960" y="5211763"/>
            <a:ext cx="5400040" cy="922337"/>
          </a:xfrm>
          <a:prstGeom prst="rect">
            <a:avLst/>
          </a:prstGeom>
        </p:spPr>
        <p:txBody>
          <a:bodyPr anchor="b"/>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Break</a:t>
            </a:r>
          </a:p>
        </p:txBody>
      </p:sp>
      <p:pic>
        <p:nvPicPr>
          <p:cNvPr id="16" name="Graphic 15">
            <a:extLst>
              <a:ext uri="{FF2B5EF4-FFF2-40B4-BE49-F238E27FC236}">
                <a16:creationId xmlns:a16="http://schemas.microsoft.com/office/drawing/2014/main" id="{505F3CF1-7D8A-A247-8401-2E9AE8C3A2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959" y="2501521"/>
            <a:ext cx="2222332" cy="1252728"/>
          </a:xfrm>
          <a:prstGeom prst="rect">
            <a:avLst/>
          </a:prstGeom>
        </p:spPr>
      </p:pic>
      <p:pic>
        <p:nvPicPr>
          <p:cNvPr id="5" name="Picture 4" descr="Logo&#10;&#10;Description automatically generated">
            <a:extLst>
              <a:ext uri="{FF2B5EF4-FFF2-40B4-BE49-F238E27FC236}">
                <a16:creationId xmlns:a16="http://schemas.microsoft.com/office/drawing/2014/main" id="{CF649B96-67F7-C448-AAE0-4C11DF0D129C}"/>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99920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70DFC185-4772-FB40-AD5C-E26C5492823B}"/>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14" name="Text Placeholder 2">
            <a:extLst>
              <a:ext uri="{FF2B5EF4-FFF2-40B4-BE49-F238E27FC236}">
                <a16:creationId xmlns:a16="http://schemas.microsoft.com/office/drawing/2014/main" id="{6A9370F6-2213-874A-9741-35490B4E99D2}"/>
              </a:ext>
            </a:extLst>
          </p:cNvPr>
          <p:cNvSpPr>
            <a:spLocks noGrp="1"/>
          </p:cNvSpPr>
          <p:nvPr>
            <p:ph type="body" sz="quarter" idx="17" hasCustomPrompt="1"/>
          </p:nvPr>
        </p:nvSpPr>
        <p:spPr>
          <a:xfrm>
            <a:off x="1625600" y="762000"/>
            <a:ext cx="8940800" cy="5372100"/>
          </a:xfrm>
          <a:prstGeom prst="rect">
            <a:avLst/>
          </a:prstGeom>
        </p:spPr>
        <p:txBody>
          <a:bodyPr anchor="ctr"/>
          <a:lstStyle>
            <a:lvl1pPr marL="11113" indent="-11113">
              <a:lnSpc>
                <a:spcPct val="100000"/>
              </a:lnSpc>
              <a:buNone/>
              <a:tabLst/>
              <a:defRPr sz="4000" b="1" i="0">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Example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 </a:t>
            </a:r>
            <a:r>
              <a:rPr lang="en-US" dirty="0" err="1"/>
              <a:t>sodales</a:t>
            </a:r>
            <a:r>
              <a:rPr lang="en-US" dirty="0"/>
              <a:t> lacinia </a:t>
            </a:r>
            <a:r>
              <a:rPr lang="en-US" dirty="0" err="1"/>
              <a:t>sagittis</a:t>
            </a:r>
            <a:r>
              <a:rPr lang="en-US" dirty="0"/>
              <a:t>.</a:t>
            </a:r>
          </a:p>
        </p:txBody>
      </p:sp>
      <p:sp>
        <p:nvSpPr>
          <p:cNvPr id="8" name="Text Placeholder 2">
            <a:extLst>
              <a:ext uri="{FF2B5EF4-FFF2-40B4-BE49-F238E27FC236}">
                <a16:creationId xmlns:a16="http://schemas.microsoft.com/office/drawing/2014/main" id="{442A6929-5809-0949-BB5B-B51254BC39F1}"/>
              </a:ext>
            </a:extLst>
          </p:cNvPr>
          <p:cNvSpPr>
            <a:spLocks noGrp="1"/>
          </p:cNvSpPr>
          <p:nvPr>
            <p:ph type="body" sz="quarter" idx="19" hasCustomPrompt="1"/>
          </p:nvPr>
        </p:nvSpPr>
        <p:spPr>
          <a:xfrm>
            <a:off x="6096000" y="4838700"/>
            <a:ext cx="4470400" cy="1295400"/>
          </a:xfrm>
          <a:prstGeom prst="rect">
            <a:avLst/>
          </a:prstGeom>
        </p:spPr>
        <p:txBody>
          <a:bodyPr/>
          <a:lstStyle>
            <a:lvl1pPr marL="0" indent="0" algn="r">
              <a:buNone/>
              <a:defRPr/>
            </a:lvl1pPr>
          </a:lstStyle>
          <a:p>
            <a:pPr lvl="0"/>
            <a:r>
              <a:rPr lang="en-US" dirty="0"/>
              <a:t>—John D.</a:t>
            </a:r>
          </a:p>
        </p:txBody>
      </p:sp>
      <p:sp>
        <p:nvSpPr>
          <p:cNvPr id="7" name="Slide Number Placeholder 5">
            <a:extLst>
              <a:ext uri="{FF2B5EF4-FFF2-40B4-BE49-F238E27FC236}">
                <a16:creationId xmlns:a16="http://schemas.microsoft.com/office/drawing/2014/main" id="{0A31C73A-4BFB-4240-9C90-C90CBA60F5BC}"/>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rgbClr val="484650"/>
                </a:solidFill>
                <a:latin typeface="Metropolis Medium" pitchFamily="2" charset="77"/>
              </a:defRPr>
            </a:lvl1pPr>
          </a:lstStyle>
          <a:p>
            <a:fld id="{5484CF30-C653-1941-B25D-71683CBF7C8C}" type="slidenum">
              <a:rPr lang="en-US" smtClean="0"/>
              <a:pPr/>
              <a:t>‹#›</a:t>
            </a:fld>
            <a:endParaRPr lang="en-US" dirty="0"/>
          </a:p>
        </p:txBody>
      </p:sp>
      <p:pic>
        <p:nvPicPr>
          <p:cNvPr id="15" name="Graphic 14">
            <a:extLst>
              <a:ext uri="{FF2B5EF4-FFF2-40B4-BE49-F238E27FC236}">
                <a16:creationId xmlns:a16="http://schemas.microsoft.com/office/drawing/2014/main" id="{392DDDC5-ACA3-D249-B9C7-7275E1BE44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7499" y="-158162"/>
            <a:ext cx="1564188" cy="1195110"/>
          </a:xfrm>
          <a:prstGeom prst="rect">
            <a:avLst/>
          </a:prstGeom>
        </p:spPr>
      </p:pic>
    </p:spTree>
    <p:extLst>
      <p:ext uri="{BB962C8B-B14F-4D97-AF65-F5344CB8AC3E}">
        <p14:creationId xmlns:p14="http://schemas.microsoft.com/office/powerpoint/2010/main" val="24998469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_Quote">
    <p:bg>
      <p:bgPr>
        <a:solidFill>
          <a:srgbClr val="24245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B80861B3-72BE-9B46-8ABB-A912213A75B3}"/>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13" name="Text Placeholder 2">
            <a:extLst>
              <a:ext uri="{FF2B5EF4-FFF2-40B4-BE49-F238E27FC236}">
                <a16:creationId xmlns:a16="http://schemas.microsoft.com/office/drawing/2014/main" id="{A888A17C-8B85-B84B-86C0-BD2F98EC18CE}"/>
              </a:ext>
            </a:extLst>
          </p:cNvPr>
          <p:cNvSpPr>
            <a:spLocks noGrp="1"/>
          </p:cNvSpPr>
          <p:nvPr>
            <p:ph type="body" sz="quarter" idx="17" hasCustomPrompt="1"/>
          </p:nvPr>
        </p:nvSpPr>
        <p:spPr>
          <a:xfrm>
            <a:off x="1625600" y="762000"/>
            <a:ext cx="8940800" cy="5372100"/>
          </a:xfrm>
          <a:prstGeom prst="rect">
            <a:avLst/>
          </a:prstGeom>
        </p:spPr>
        <p:txBody>
          <a:bodyPr anchor="ctr"/>
          <a:lstStyle>
            <a:lvl1pPr marL="0" indent="0">
              <a:lnSpc>
                <a:spcPct val="100000"/>
              </a:lnSpc>
              <a:buNone/>
              <a:defRPr sz="4000" b="1" i="0">
                <a:solidFill>
                  <a:schemeClr val="bg2"/>
                </a:solidFill>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Example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 </a:t>
            </a:r>
            <a:r>
              <a:rPr lang="en-US" dirty="0" err="1"/>
              <a:t>sodales</a:t>
            </a:r>
            <a:r>
              <a:rPr lang="en-US" dirty="0"/>
              <a:t> lacinia </a:t>
            </a:r>
            <a:r>
              <a:rPr lang="en-US" dirty="0" err="1"/>
              <a:t>sagittis</a:t>
            </a:r>
            <a:r>
              <a:rPr lang="en-US" dirty="0"/>
              <a:t>.</a:t>
            </a:r>
          </a:p>
        </p:txBody>
      </p:sp>
      <p:sp>
        <p:nvSpPr>
          <p:cNvPr id="8" name="Text Placeholder 2">
            <a:extLst>
              <a:ext uri="{FF2B5EF4-FFF2-40B4-BE49-F238E27FC236}">
                <a16:creationId xmlns:a16="http://schemas.microsoft.com/office/drawing/2014/main" id="{17F506C3-CD1C-6549-AD3C-9C4542A2BE9C}"/>
              </a:ext>
            </a:extLst>
          </p:cNvPr>
          <p:cNvSpPr>
            <a:spLocks noGrp="1"/>
          </p:cNvSpPr>
          <p:nvPr>
            <p:ph type="body" sz="quarter" idx="19" hasCustomPrompt="1"/>
          </p:nvPr>
        </p:nvSpPr>
        <p:spPr>
          <a:xfrm>
            <a:off x="6096000" y="4838700"/>
            <a:ext cx="4470400" cy="1295400"/>
          </a:xfrm>
          <a:prstGeom prst="rect">
            <a:avLst/>
          </a:prstGeom>
        </p:spPr>
        <p:txBody>
          <a:bodyPr/>
          <a:lstStyle>
            <a:lvl1pPr marL="0" indent="0" algn="r">
              <a:buNone/>
              <a:defRPr>
                <a:solidFill>
                  <a:schemeClr val="bg2"/>
                </a:solidFill>
              </a:defRPr>
            </a:lvl1pPr>
          </a:lstStyle>
          <a:p>
            <a:pPr lvl="0"/>
            <a:r>
              <a:rPr lang="en-US" dirty="0"/>
              <a:t>—John D.</a:t>
            </a:r>
          </a:p>
        </p:txBody>
      </p:sp>
      <p:sp>
        <p:nvSpPr>
          <p:cNvPr id="12" name="Slide Number Placeholder 5">
            <a:extLst>
              <a:ext uri="{FF2B5EF4-FFF2-40B4-BE49-F238E27FC236}">
                <a16:creationId xmlns:a16="http://schemas.microsoft.com/office/drawing/2014/main" id="{DFFA5DD9-A224-D745-BCC9-7B4888D90504}"/>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rgbClr val="4F4D86"/>
                </a:solidFill>
                <a:latin typeface="Metropolis Medium" pitchFamily="2" charset="77"/>
              </a:defRPr>
            </a:lvl1pPr>
          </a:lstStyle>
          <a:p>
            <a:fld id="{5484CF30-C653-1941-B25D-71683CBF7C8C}" type="slidenum">
              <a:rPr lang="en-US" smtClean="0"/>
              <a:pPr/>
              <a:t>‹#›</a:t>
            </a:fld>
            <a:endParaRPr lang="en-US" dirty="0"/>
          </a:p>
        </p:txBody>
      </p:sp>
      <p:pic>
        <p:nvPicPr>
          <p:cNvPr id="15" name="Graphic 14">
            <a:extLst>
              <a:ext uri="{FF2B5EF4-FFF2-40B4-BE49-F238E27FC236}">
                <a16:creationId xmlns:a16="http://schemas.microsoft.com/office/drawing/2014/main" id="{F11F41D1-AC81-F14F-B502-2D4CF17FFE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1860" y="6354868"/>
            <a:ext cx="777240" cy="163724"/>
          </a:xfrm>
          <a:prstGeom prst="rect">
            <a:avLst/>
          </a:prstGeom>
        </p:spPr>
      </p:pic>
      <p:pic>
        <p:nvPicPr>
          <p:cNvPr id="14" name="Graphic 13">
            <a:extLst>
              <a:ext uri="{FF2B5EF4-FFF2-40B4-BE49-F238E27FC236}">
                <a16:creationId xmlns:a16="http://schemas.microsoft.com/office/drawing/2014/main" id="{740883C8-CC7A-1B4E-AB74-F902AB8BBD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7499" y="-158162"/>
            <a:ext cx="1564188" cy="1195110"/>
          </a:xfrm>
          <a:prstGeom prst="rect">
            <a:avLst/>
          </a:prstGeom>
        </p:spPr>
      </p:pic>
      <p:pic>
        <p:nvPicPr>
          <p:cNvPr id="11" name="Graphic 10">
            <a:extLst>
              <a:ext uri="{FF2B5EF4-FFF2-40B4-BE49-F238E27FC236}">
                <a16:creationId xmlns:a16="http://schemas.microsoft.com/office/drawing/2014/main" id="{3590759E-DD8C-4055-B042-DF78297CC1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71860" y="6354868"/>
            <a:ext cx="777240" cy="163724"/>
          </a:xfrm>
          <a:prstGeom prst="rect">
            <a:avLst/>
          </a:prstGeom>
        </p:spPr>
      </p:pic>
    </p:spTree>
    <p:extLst>
      <p:ext uri="{BB962C8B-B14F-4D97-AF65-F5344CB8AC3E}">
        <p14:creationId xmlns:p14="http://schemas.microsoft.com/office/powerpoint/2010/main" val="962087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3_Quote">
    <p:bg>
      <p:bgPr>
        <a:solidFill>
          <a:srgbClr val="503D9A"/>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23E8545-0234-8647-A70F-B5468802804C}"/>
              </a:ext>
            </a:extLst>
          </p:cNvPr>
          <p:cNvPicPr>
            <a:picLocks noChangeAspect="1"/>
          </p:cNvPicPr>
          <p:nvPr/>
        </p:nvPicPr>
        <p:blipFill>
          <a:blip r:embed="rId2">
            <a:alphaModFix amt="15000"/>
          </a:blip>
          <a:stretch>
            <a:fillRect/>
          </a:stretch>
        </p:blipFill>
        <p:spPr>
          <a:xfrm>
            <a:off x="0" y="0"/>
            <a:ext cx="12192000" cy="6858000"/>
          </a:xfrm>
          <a:prstGeom prst="rect">
            <a:avLst/>
          </a:prstGeom>
        </p:spPr>
      </p:pic>
      <p:sp>
        <p:nvSpPr>
          <p:cNvPr id="13" name="Text Placeholder 2">
            <a:extLst>
              <a:ext uri="{FF2B5EF4-FFF2-40B4-BE49-F238E27FC236}">
                <a16:creationId xmlns:a16="http://schemas.microsoft.com/office/drawing/2014/main" id="{51BD7925-50E7-954B-83AE-25CCD6B7EE0D}"/>
              </a:ext>
            </a:extLst>
          </p:cNvPr>
          <p:cNvSpPr>
            <a:spLocks noGrp="1"/>
          </p:cNvSpPr>
          <p:nvPr>
            <p:ph type="body" sz="quarter" idx="17" hasCustomPrompt="1"/>
          </p:nvPr>
        </p:nvSpPr>
        <p:spPr>
          <a:xfrm>
            <a:off x="1625600" y="762000"/>
            <a:ext cx="8940800" cy="5372100"/>
          </a:xfrm>
          <a:prstGeom prst="rect">
            <a:avLst/>
          </a:prstGeom>
        </p:spPr>
        <p:txBody>
          <a:bodyPr anchor="ctr"/>
          <a:lstStyle>
            <a:lvl1pPr marL="0" indent="0">
              <a:lnSpc>
                <a:spcPct val="100000"/>
              </a:lnSpc>
              <a:buNone/>
              <a:defRPr sz="4000" b="1" i="0">
                <a:solidFill>
                  <a:schemeClr val="bg2"/>
                </a:solidFill>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Example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 </a:t>
            </a:r>
            <a:r>
              <a:rPr lang="en-US" dirty="0" err="1"/>
              <a:t>sodales</a:t>
            </a:r>
            <a:r>
              <a:rPr lang="en-US" dirty="0"/>
              <a:t> lacinia </a:t>
            </a:r>
            <a:r>
              <a:rPr lang="en-US" dirty="0" err="1"/>
              <a:t>sagittis</a:t>
            </a:r>
            <a:r>
              <a:rPr lang="en-US" dirty="0"/>
              <a:t>.</a:t>
            </a:r>
          </a:p>
        </p:txBody>
      </p:sp>
      <p:sp>
        <p:nvSpPr>
          <p:cNvPr id="8" name="Text Placeholder 2">
            <a:extLst>
              <a:ext uri="{FF2B5EF4-FFF2-40B4-BE49-F238E27FC236}">
                <a16:creationId xmlns:a16="http://schemas.microsoft.com/office/drawing/2014/main" id="{502B41C2-B3BC-D041-906B-79FA1679774A}"/>
              </a:ext>
            </a:extLst>
          </p:cNvPr>
          <p:cNvSpPr>
            <a:spLocks noGrp="1"/>
          </p:cNvSpPr>
          <p:nvPr>
            <p:ph type="body" sz="quarter" idx="19" hasCustomPrompt="1"/>
          </p:nvPr>
        </p:nvSpPr>
        <p:spPr>
          <a:xfrm>
            <a:off x="6096000" y="4838700"/>
            <a:ext cx="4470400" cy="1295400"/>
          </a:xfrm>
          <a:prstGeom prst="rect">
            <a:avLst/>
          </a:prstGeom>
        </p:spPr>
        <p:txBody>
          <a:bodyPr/>
          <a:lstStyle>
            <a:lvl1pPr marL="0" indent="0" algn="r">
              <a:buNone/>
              <a:defRPr>
                <a:solidFill>
                  <a:schemeClr val="bg2"/>
                </a:solidFill>
              </a:defRPr>
            </a:lvl1pPr>
          </a:lstStyle>
          <a:p>
            <a:pPr lvl="0"/>
            <a:r>
              <a:rPr lang="en-US" dirty="0"/>
              <a:t>—John D.</a:t>
            </a:r>
          </a:p>
        </p:txBody>
      </p:sp>
      <p:sp>
        <p:nvSpPr>
          <p:cNvPr id="12" name="Slide Number Placeholder 5">
            <a:extLst>
              <a:ext uri="{FF2B5EF4-FFF2-40B4-BE49-F238E27FC236}">
                <a16:creationId xmlns:a16="http://schemas.microsoft.com/office/drawing/2014/main" id="{D1C40130-8BFD-C246-8CD1-9F420887AE45}"/>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rgbClr val="7D69C7"/>
                </a:solidFill>
                <a:latin typeface="Metropolis Medium" pitchFamily="2" charset="77"/>
              </a:defRPr>
            </a:lvl1pPr>
          </a:lstStyle>
          <a:p>
            <a:fld id="{5484CF30-C653-1941-B25D-71683CBF7C8C}" type="slidenum">
              <a:rPr lang="en-US" smtClean="0"/>
              <a:pPr/>
              <a:t>‹#›</a:t>
            </a:fld>
            <a:endParaRPr lang="en-US" dirty="0"/>
          </a:p>
        </p:txBody>
      </p:sp>
      <p:pic>
        <p:nvPicPr>
          <p:cNvPr id="15" name="Graphic 14">
            <a:extLst>
              <a:ext uri="{FF2B5EF4-FFF2-40B4-BE49-F238E27FC236}">
                <a16:creationId xmlns:a16="http://schemas.microsoft.com/office/drawing/2014/main" id="{2647FC94-4C55-0342-8405-8FB3C69CA8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1860" y="6354868"/>
            <a:ext cx="777240" cy="163724"/>
          </a:xfrm>
          <a:prstGeom prst="rect">
            <a:avLst/>
          </a:prstGeom>
        </p:spPr>
      </p:pic>
      <p:pic>
        <p:nvPicPr>
          <p:cNvPr id="16" name="Graphic 15">
            <a:extLst>
              <a:ext uri="{FF2B5EF4-FFF2-40B4-BE49-F238E27FC236}">
                <a16:creationId xmlns:a16="http://schemas.microsoft.com/office/drawing/2014/main" id="{0DB5E9E3-7441-114A-9C85-60A6469FAD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7499" y="-158162"/>
            <a:ext cx="1564188" cy="1195110"/>
          </a:xfrm>
          <a:prstGeom prst="rect">
            <a:avLst/>
          </a:prstGeom>
        </p:spPr>
      </p:pic>
      <p:pic>
        <p:nvPicPr>
          <p:cNvPr id="11" name="Graphic 10">
            <a:extLst>
              <a:ext uri="{FF2B5EF4-FFF2-40B4-BE49-F238E27FC236}">
                <a16:creationId xmlns:a16="http://schemas.microsoft.com/office/drawing/2014/main" id="{81A3DBDA-E48F-4B6A-ADB4-B73575662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71860" y="6354868"/>
            <a:ext cx="777240" cy="163724"/>
          </a:xfrm>
          <a:prstGeom prst="rect">
            <a:avLst/>
          </a:prstGeom>
        </p:spPr>
      </p:pic>
    </p:spTree>
    <p:extLst>
      <p:ext uri="{BB962C8B-B14F-4D97-AF65-F5344CB8AC3E}">
        <p14:creationId xmlns:p14="http://schemas.microsoft.com/office/powerpoint/2010/main" val="25184198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4_Quote">
    <p:bg>
      <p:bgPr>
        <a:solidFill>
          <a:srgbClr val="4BA77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38630A4-9CCD-EF4D-923F-0A0D34536A14}"/>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2AA75263-F067-5948-B1C7-C548AEFFEE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1860" y="6354868"/>
            <a:ext cx="777240" cy="163724"/>
          </a:xfrm>
          <a:prstGeom prst="rect">
            <a:avLst/>
          </a:prstGeom>
        </p:spPr>
      </p:pic>
      <p:sp>
        <p:nvSpPr>
          <p:cNvPr id="14" name="Slide Number Placeholder 5">
            <a:extLst>
              <a:ext uri="{FF2B5EF4-FFF2-40B4-BE49-F238E27FC236}">
                <a16:creationId xmlns:a16="http://schemas.microsoft.com/office/drawing/2014/main" id="{DAA7EE56-39D0-4A4F-BAF9-C8792C151761}"/>
              </a:ext>
            </a:extLst>
          </p:cNvPr>
          <p:cNvSpPr txBox="1">
            <a:spLocks/>
          </p:cNvSpPr>
          <p:nvPr/>
        </p:nvSpPr>
        <p:spPr>
          <a:xfrm>
            <a:off x="342900" y="6246124"/>
            <a:ext cx="459740" cy="265211"/>
          </a:xfrm>
          <a:prstGeom prst="rect">
            <a:avLst/>
          </a:prstGeom>
        </p:spPr>
        <p:txBody>
          <a:bodyPr vert="horz" lIns="0" tIns="0" rIns="0" bIns="0" rtlCol="0" anchor="b"/>
          <a:lstStyle>
            <a:defPPr>
              <a:defRPr lang="en-US"/>
            </a:defPPr>
            <a:lvl1pPr marL="0" algn="l" defTabSz="914400" rtl="0" eaLnBrk="1" latinLnBrk="0" hangingPunct="1">
              <a:defRPr sz="1000" b="0" i="0" kern="1200">
                <a:solidFill>
                  <a:schemeClr val="tx2">
                    <a:lumMod val="50000"/>
                  </a:schemeClr>
                </a:solidFill>
                <a:latin typeface="Metropolis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84CF30-C653-1941-B25D-71683CBF7C8C}" type="slidenum">
              <a:rPr lang="en-US" smtClean="0">
                <a:solidFill>
                  <a:schemeClr val="accent3">
                    <a:lumMod val="60000"/>
                    <a:lumOff val="40000"/>
                  </a:schemeClr>
                </a:solidFill>
              </a:rPr>
              <a:pPr/>
              <a:t>‹#›</a:t>
            </a:fld>
            <a:endParaRPr lang="en-US" dirty="0">
              <a:solidFill>
                <a:schemeClr val="accent3">
                  <a:lumMod val="60000"/>
                  <a:lumOff val="40000"/>
                </a:schemeClr>
              </a:solidFill>
            </a:endParaRPr>
          </a:p>
        </p:txBody>
      </p:sp>
      <p:sp>
        <p:nvSpPr>
          <p:cNvPr id="16" name="Text Placeholder 2">
            <a:extLst>
              <a:ext uri="{FF2B5EF4-FFF2-40B4-BE49-F238E27FC236}">
                <a16:creationId xmlns:a16="http://schemas.microsoft.com/office/drawing/2014/main" id="{EDEAFE0A-0B90-BB47-AECC-1C08E6C80D23}"/>
              </a:ext>
            </a:extLst>
          </p:cNvPr>
          <p:cNvSpPr>
            <a:spLocks noGrp="1"/>
          </p:cNvSpPr>
          <p:nvPr>
            <p:ph type="body" sz="quarter" idx="17" hasCustomPrompt="1"/>
          </p:nvPr>
        </p:nvSpPr>
        <p:spPr>
          <a:xfrm>
            <a:off x="1625600" y="762000"/>
            <a:ext cx="8940800" cy="5372100"/>
          </a:xfrm>
          <a:prstGeom prst="rect">
            <a:avLst/>
          </a:prstGeom>
        </p:spPr>
        <p:txBody>
          <a:bodyPr anchor="ctr"/>
          <a:lstStyle>
            <a:lvl1pPr marL="0" indent="0">
              <a:lnSpc>
                <a:spcPct val="100000"/>
              </a:lnSpc>
              <a:buNone/>
              <a:defRPr sz="4000" b="1" i="0">
                <a:solidFill>
                  <a:schemeClr val="bg2"/>
                </a:solidFill>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Example quote.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 </a:t>
            </a:r>
            <a:r>
              <a:rPr lang="en-US" dirty="0" err="1"/>
              <a:t>sodales</a:t>
            </a:r>
            <a:r>
              <a:rPr lang="en-US" dirty="0"/>
              <a:t> lacinia </a:t>
            </a:r>
            <a:r>
              <a:rPr lang="en-US" dirty="0" err="1"/>
              <a:t>sagittis</a:t>
            </a:r>
            <a:r>
              <a:rPr lang="en-US" dirty="0"/>
              <a:t>.</a:t>
            </a:r>
          </a:p>
        </p:txBody>
      </p:sp>
      <p:sp>
        <p:nvSpPr>
          <p:cNvPr id="22" name="Text Placeholder 2">
            <a:extLst>
              <a:ext uri="{FF2B5EF4-FFF2-40B4-BE49-F238E27FC236}">
                <a16:creationId xmlns:a16="http://schemas.microsoft.com/office/drawing/2014/main" id="{14B3CFF6-DA0B-CE4E-9FB7-F20D4DEDFF1E}"/>
              </a:ext>
            </a:extLst>
          </p:cNvPr>
          <p:cNvSpPr>
            <a:spLocks noGrp="1"/>
          </p:cNvSpPr>
          <p:nvPr>
            <p:ph type="body" sz="quarter" idx="19" hasCustomPrompt="1"/>
          </p:nvPr>
        </p:nvSpPr>
        <p:spPr>
          <a:xfrm>
            <a:off x="6096000" y="4838700"/>
            <a:ext cx="4470400" cy="1295400"/>
          </a:xfrm>
          <a:prstGeom prst="rect">
            <a:avLst/>
          </a:prstGeom>
        </p:spPr>
        <p:txBody>
          <a:bodyPr/>
          <a:lstStyle>
            <a:lvl1pPr marL="0" indent="0" algn="r">
              <a:buNone/>
              <a:defRPr>
                <a:solidFill>
                  <a:schemeClr val="bg2"/>
                </a:solidFill>
              </a:defRPr>
            </a:lvl1pPr>
          </a:lstStyle>
          <a:p>
            <a:pPr lvl="0"/>
            <a:r>
              <a:rPr lang="en-US" dirty="0"/>
              <a:t>—John D.</a:t>
            </a:r>
          </a:p>
        </p:txBody>
      </p:sp>
      <p:pic>
        <p:nvPicPr>
          <p:cNvPr id="8" name="Graphic 7">
            <a:extLst>
              <a:ext uri="{FF2B5EF4-FFF2-40B4-BE49-F238E27FC236}">
                <a16:creationId xmlns:a16="http://schemas.microsoft.com/office/drawing/2014/main" id="{E1B2B493-CEA1-004D-B84C-16404DC7DF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7499" y="-158162"/>
            <a:ext cx="1564188" cy="1195110"/>
          </a:xfrm>
          <a:prstGeom prst="rect">
            <a:avLst/>
          </a:prstGeom>
        </p:spPr>
      </p:pic>
    </p:spTree>
    <p:extLst>
      <p:ext uri="{BB962C8B-B14F-4D97-AF65-F5344CB8AC3E}">
        <p14:creationId xmlns:p14="http://schemas.microsoft.com/office/powerpoint/2010/main" val="19806144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_Quote_Image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6096000" y="0"/>
            <a:ext cx="6095999" cy="6858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3" name="Text Placeholder 2">
            <a:extLst>
              <a:ext uri="{FF2B5EF4-FFF2-40B4-BE49-F238E27FC236}">
                <a16:creationId xmlns:a16="http://schemas.microsoft.com/office/drawing/2014/main" id="{226BD6F8-83D5-614C-AE55-69E1D415C578}"/>
              </a:ext>
            </a:extLst>
          </p:cNvPr>
          <p:cNvSpPr>
            <a:spLocks noGrp="1"/>
          </p:cNvSpPr>
          <p:nvPr>
            <p:ph type="body" sz="quarter" idx="17" hasCustomPrompt="1"/>
          </p:nvPr>
        </p:nvSpPr>
        <p:spPr>
          <a:xfrm>
            <a:off x="685800" y="762000"/>
            <a:ext cx="4749800" cy="5372100"/>
          </a:xfrm>
          <a:prstGeom prst="rect">
            <a:avLst/>
          </a:prstGeom>
        </p:spPr>
        <p:txBody>
          <a:bodyPr anchor="ctr"/>
          <a:lstStyle>
            <a:lvl1pPr marL="0" indent="0">
              <a:lnSpc>
                <a:spcPct val="110000"/>
              </a:lnSpc>
              <a:buFontTx/>
              <a:buNone/>
              <a:defRPr sz="2400" b="1" i="0">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Use this page style to put an image and a simple statement together for a nice emphasis.</a:t>
            </a:r>
          </a:p>
        </p:txBody>
      </p:sp>
      <p:sp>
        <p:nvSpPr>
          <p:cNvPr id="7" name="Slide Number Placeholder 5">
            <a:extLst>
              <a:ext uri="{FF2B5EF4-FFF2-40B4-BE49-F238E27FC236}">
                <a16:creationId xmlns:a16="http://schemas.microsoft.com/office/drawing/2014/main" id="{50ED6792-7D5E-3B49-B8BE-6A6387F30A8C}"/>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rgbClr val="484650"/>
                </a:solidFill>
                <a:latin typeface="Metropolis Medium" pitchFamily="2" charset="77"/>
              </a:defRPr>
            </a:lvl1pPr>
          </a:lstStyle>
          <a:p>
            <a:fld id="{5484CF30-C653-1941-B25D-71683CBF7C8C}" type="slidenum">
              <a:rPr lang="en-US" smtClean="0"/>
              <a:pPr/>
              <a:t>‹#›</a:t>
            </a:fld>
            <a:endParaRPr lang="en-US" dirty="0"/>
          </a:p>
        </p:txBody>
      </p:sp>
      <p:pic>
        <p:nvPicPr>
          <p:cNvPr id="4" name="Graphic 3">
            <a:extLst>
              <a:ext uri="{FF2B5EF4-FFF2-40B4-BE49-F238E27FC236}">
                <a16:creationId xmlns:a16="http://schemas.microsoft.com/office/drawing/2014/main" id="{400FE1EE-ECE1-1C4B-A158-99BA4B3C1D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946" y="-120454"/>
            <a:ext cx="1130300" cy="863600"/>
          </a:xfrm>
          <a:prstGeom prst="rect">
            <a:avLst/>
          </a:prstGeom>
        </p:spPr>
      </p:pic>
    </p:spTree>
    <p:extLst>
      <p:ext uri="{BB962C8B-B14F-4D97-AF65-F5344CB8AC3E}">
        <p14:creationId xmlns:p14="http://schemas.microsoft.com/office/powerpoint/2010/main" val="10877942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Quote_ImageLef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FB9D34C-D42A-8843-9D8B-CBFB587B815A}"/>
              </a:ext>
            </a:extLst>
          </p:cNvPr>
          <p:cNvSpPr>
            <a:spLocks noGrp="1"/>
          </p:cNvSpPr>
          <p:nvPr>
            <p:ph type="sldNum" sz="quarter" idx="12"/>
          </p:nvPr>
        </p:nvSpPr>
        <p:spPr/>
        <p:txBody>
          <a:bodyPr/>
          <a:lstStyle/>
          <a:p>
            <a:fld id="{3C91CF13-F849-6943-8B0A-A7FA4DD8F77E}" type="slidenum">
              <a:rPr lang="en-US" smtClean="0"/>
              <a:t>‹#›</a:t>
            </a:fld>
            <a:endParaRPr lang="en-US"/>
          </a:p>
        </p:txBody>
      </p:sp>
      <p:sp>
        <p:nvSpPr>
          <p:cNvPr id="6" name="Picture Placeholder 5">
            <a:extLst>
              <a:ext uri="{FF2B5EF4-FFF2-40B4-BE49-F238E27FC236}">
                <a16:creationId xmlns:a16="http://schemas.microsoft.com/office/drawing/2014/main" id="{32963D2B-1A96-B941-A47F-8F42D8DBB03D}"/>
              </a:ext>
            </a:extLst>
          </p:cNvPr>
          <p:cNvSpPr>
            <a:spLocks noGrp="1"/>
          </p:cNvSpPr>
          <p:nvPr>
            <p:ph type="pic" sz="quarter" idx="16"/>
          </p:nvPr>
        </p:nvSpPr>
        <p:spPr>
          <a:xfrm>
            <a:off x="0" y="0"/>
            <a:ext cx="6095999" cy="6858000"/>
          </a:xfrm>
          <a:prstGeom prst="rect">
            <a:avLst/>
          </a:prstGeom>
          <a:solidFill>
            <a:schemeClr val="bg2">
              <a:lumMod val="90000"/>
            </a:schemeClr>
          </a:solidFill>
        </p:spPr>
        <p:txBody>
          <a:bodyPr lIns="182880" tIns="137160" rIns="182880" bIns="137160"/>
          <a:lstStyle/>
          <a:p>
            <a:r>
              <a:rPr lang="en-US"/>
              <a:t>Click icon to add picture</a:t>
            </a:r>
            <a:endParaRPr lang="en-US" dirty="0"/>
          </a:p>
        </p:txBody>
      </p:sp>
      <p:sp>
        <p:nvSpPr>
          <p:cNvPr id="3" name="Text Placeholder 2">
            <a:extLst>
              <a:ext uri="{FF2B5EF4-FFF2-40B4-BE49-F238E27FC236}">
                <a16:creationId xmlns:a16="http://schemas.microsoft.com/office/drawing/2014/main" id="{226BD6F8-83D5-614C-AE55-69E1D415C578}"/>
              </a:ext>
            </a:extLst>
          </p:cNvPr>
          <p:cNvSpPr>
            <a:spLocks noGrp="1"/>
          </p:cNvSpPr>
          <p:nvPr>
            <p:ph type="body" sz="quarter" idx="17" hasCustomPrompt="1"/>
          </p:nvPr>
        </p:nvSpPr>
        <p:spPr>
          <a:xfrm>
            <a:off x="6743700" y="762000"/>
            <a:ext cx="4775200" cy="5372100"/>
          </a:xfrm>
          <a:prstGeom prst="rect">
            <a:avLst/>
          </a:prstGeom>
        </p:spPr>
        <p:txBody>
          <a:bodyPr anchor="ctr"/>
          <a:lstStyle>
            <a:lvl1pPr marL="0" indent="0">
              <a:lnSpc>
                <a:spcPct val="110000"/>
              </a:lnSpc>
              <a:buNone/>
              <a:defRPr sz="2400" b="1" i="0">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a:t>Use this page style to put an image and a simple statement together for a nice emphasis.</a:t>
            </a:r>
          </a:p>
        </p:txBody>
      </p:sp>
      <p:pic>
        <p:nvPicPr>
          <p:cNvPr id="5" name="Graphic 4">
            <a:extLst>
              <a:ext uri="{FF2B5EF4-FFF2-40B4-BE49-F238E27FC236}">
                <a16:creationId xmlns:a16="http://schemas.microsoft.com/office/drawing/2014/main" id="{D04E05D6-6A92-B246-A284-C204C2D18A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24846" y="-120454"/>
            <a:ext cx="1130300" cy="863600"/>
          </a:xfrm>
          <a:prstGeom prst="rect">
            <a:avLst/>
          </a:prstGeom>
        </p:spPr>
      </p:pic>
    </p:spTree>
    <p:extLst>
      <p:ext uri="{BB962C8B-B14F-4D97-AF65-F5344CB8AC3E}">
        <p14:creationId xmlns:p14="http://schemas.microsoft.com/office/powerpoint/2010/main" val="4032288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834C-54F6-054B-B82B-C6D21B1DE4AB}"/>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FDADF3AD-1550-2B41-A9C0-FE5BF30B7DB1}"/>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7" name="Content Placeholder 12">
            <a:extLst>
              <a:ext uri="{FF2B5EF4-FFF2-40B4-BE49-F238E27FC236}">
                <a16:creationId xmlns:a16="http://schemas.microsoft.com/office/drawing/2014/main" id="{501E3CB6-CD22-494D-A98F-C7D236441B1A}"/>
              </a:ext>
            </a:extLst>
          </p:cNvPr>
          <p:cNvSpPr>
            <a:spLocks noGrp="1"/>
          </p:cNvSpPr>
          <p:nvPr>
            <p:ph sz="quarter" idx="11"/>
          </p:nvPr>
        </p:nvSpPr>
        <p:spPr>
          <a:xfrm>
            <a:off x="685800" y="1600200"/>
            <a:ext cx="10820400" cy="4533900"/>
          </a:xfrm>
          <a:prstGeom prst="rect">
            <a:avLst/>
          </a:prstGeom>
        </p:spPr>
        <p:txBody>
          <a:bodyPr/>
          <a:lstStyle>
            <a:lvl1pPr>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D96BB1CA-6BD5-8C4F-BB1B-9664B9391015}"/>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10" name="Footer Placeholder 23">
            <a:extLst>
              <a:ext uri="{FF2B5EF4-FFF2-40B4-BE49-F238E27FC236}">
                <a16:creationId xmlns:a16="http://schemas.microsoft.com/office/drawing/2014/main" id="{D69961DF-63F9-D44D-8C23-DCE95FBBCF9A}"/>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17029847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Website">
    <p:bg>
      <p:bgPr>
        <a:solidFill>
          <a:srgbClr val="E1E2E3"/>
        </a:solidFill>
        <a:effectLst/>
      </p:bgPr>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527B494-E83B-3440-8B62-FB228BBB369E}"/>
              </a:ext>
            </a:extLst>
          </p:cNvPr>
          <p:cNvPicPr>
            <a:picLocks noChangeAspect="1"/>
          </p:cNvPicPr>
          <p:nvPr userDrawn="1"/>
        </p:nvPicPr>
        <p:blipFill>
          <a:blip r:embed="rId2">
            <a:alphaModFix amt="25000"/>
          </a:blip>
          <a:stretch>
            <a:fillRect/>
          </a:stretch>
        </p:blipFill>
        <p:spPr>
          <a:xfrm>
            <a:off x="0" y="0"/>
            <a:ext cx="12192000" cy="6858000"/>
          </a:xfrm>
          <a:prstGeom prst="rect">
            <a:avLst/>
          </a:prstGeom>
        </p:spPr>
      </p:pic>
      <p:sp>
        <p:nvSpPr>
          <p:cNvPr id="4" name="Text Placeholder 2">
            <a:extLst>
              <a:ext uri="{FF2B5EF4-FFF2-40B4-BE49-F238E27FC236}">
                <a16:creationId xmlns:a16="http://schemas.microsoft.com/office/drawing/2014/main" id="{9E1A990D-0961-4C4C-9ADC-38E04840B694}"/>
              </a:ext>
            </a:extLst>
          </p:cNvPr>
          <p:cNvSpPr>
            <a:spLocks noGrp="1"/>
          </p:cNvSpPr>
          <p:nvPr>
            <p:ph type="body" sz="quarter" idx="17" hasCustomPrompt="1"/>
          </p:nvPr>
        </p:nvSpPr>
        <p:spPr>
          <a:xfrm>
            <a:off x="3721100" y="3104816"/>
            <a:ext cx="4749800" cy="444500"/>
          </a:xfrm>
          <a:prstGeom prst="rect">
            <a:avLst/>
          </a:prstGeom>
        </p:spPr>
        <p:txBody>
          <a:bodyPr anchor="ctr"/>
          <a:lstStyle>
            <a:lvl1pPr marL="0" indent="0" algn="ctr">
              <a:lnSpc>
                <a:spcPct val="100000"/>
              </a:lnSpc>
              <a:buNone/>
              <a:defRPr sz="2400" b="1" i="0">
                <a:solidFill>
                  <a:schemeClr val="bg1"/>
                </a:solidFill>
                <a:latin typeface="Metropolis Semi Bold" pitchFamily="2" charset="77"/>
              </a:defRPr>
            </a:lvl1pPr>
            <a:lvl2pPr>
              <a:defRPr sz="2400" b="1" i="0">
                <a:latin typeface="Metropolis Semi Bold" pitchFamily="2" charset="77"/>
              </a:defRPr>
            </a:lvl2pPr>
            <a:lvl3pPr>
              <a:defRPr sz="2400" b="1" i="0">
                <a:latin typeface="Metropolis Semi Bold" pitchFamily="2" charset="77"/>
              </a:defRPr>
            </a:lvl3pPr>
            <a:lvl4pPr>
              <a:defRPr sz="2400" b="1" i="0">
                <a:latin typeface="Metropolis Semi Bold" pitchFamily="2" charset="77"/>
              </a:defRPr>
            </a:lvl4pPr>
            <a:lvl5pPr>
              <a:defRPr sz="2400" b="1" i="0">
                <a:latin typeface="Metropolis Semi Bold" pitchFamily="2" charset="77"/>
              </a:defRPr>
            </a:lvl5pPr>
          </a:lstStyle>
          <a:p>
            <a:pPr lvl="0"/>
            <a:r>
              <a:rPr lang="en-US" dirty="0" err="1"/>
              <a:t>CyberRes.com</a:t>
            </a:r>
            <a:endParaRPr lang="en-US" dirty="0"/>
          </a:p>
        </p:txBody>
      </p:sp>
    </p:spTree>
    <p:extLst>
      <p:ext uri="{BB962C8B-B14F-4D97-AF65-F5344CB8AC3E}">
        <p14:creationId xmlns:p14="http://schemas.microsoft.com/office/powerpoint/2010/main" val="24757724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ogo Slide">
    <p:bg>
      <p:bgPr>
        <a:solidFill>
          <a:srgbClr val="E1E2E3"/>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AADD1D58-3610-4B45-9DCC-D782B4AE9BA7}"/>
              </a:ext>
            </a:extLst>
          </p:cNvPr>
          <p:cNvPicPr>
            <a:picLocks noChangeAspect="1"/>
          </p:cNvPicPr>
          <p:nvPr userDrawn="1"/>
        </p:nvPicPr>
        <p:blipFill>
          <a:blip r:embed="rId2">
            <a:alphaModFix amt="25000"/>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id="{EE1A3866-A74E-7045-8B69-380BC00A3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3145" y="3139044"/>
            <a:ext cx="2125710" cy="447776"/>
          </a:xfrm>
          <a:prstGeom prst="rect">
            <a:avLst/>
          </a:prstGeom>
        </p:spPr>
      </p:pic>
      <p:sp>
        <p:nvSpPr>
          <p:cNvPr id="10" name="Footer Placeholder 23">
            <a:extLst>
              <a:ext uri="{FF2B5EF4-FFF2-40B4-BE49-F238E27FC236}">
                <a16:creationId xmlns:a16="http://schemas.microsoft.com/office/drawing/2014/main" id="{1547C2DB-C8E2-5143-B334-9CCF4ED7A766}"/>
              </a:ext>
            </a:extLst>
          </p:cNvPr>
          <p:cNvSpPr>
            <a:spLocks noGrp="1"/>
          </p:cNvSpPr>
          <p:nvPr>
            <p:ph type="ftr" sz="quarter" idx="3"/>
          </p:nvPr>
        </p:nvSpPr>
        <p:spPr>
          <a:xfrm>
            <a:off x="3492500" y="6253381"/>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r>
              <a:rPr lang="en-US"/>
              <a:t>A Micro Focus Line of Business</a:t>
            </a:r>
            <a:endParaRPr lang="en-US" dirty="0">
              <a:solidFill>
                <a:schemeClr val="tx1">
                  <a:lumMod val="65000"/>
                </a:schemeClr>
              </a:solidFill>
            </a:endParaRPr>
          </a:p>
        </p:txBody>
      </p:sp>
    </p:spTree>
    <p:extLst>
      <p:ext uri="{BB962C8B-B14F-4D97-AF65-F5344CB8AC3E}">
        <p14:creationId xmlns:p14="http://schemas.microsoft.com/office/powerpoint/2010/main" val="53743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834C-54F6-054B-B82B-C6D21B1DE4AB}"/>
              </a:ext>
            </a:extLst>
          </p:cNvPr>
          <p:cNvSpPr>
            <a:spLocks noGrp="1"/>
          </p:cNvSpPr>
          <p:nvPr>
            <p:ph type="title"/>
          </p:nvPr>
        </p:nvSpPr>
        <p:spPr>
          <a:xfrm>
            <a:off x="685801" y="419100"/>
            <a:ext cx="10820400" cy="908418"/>
          </a:xfrm>
          <a:prstGeom prst="rect">
            <a:avLst/>
          </a:prstGeo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D641A41-D943-5B40-9A4F-B45101F35C3F}"/>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7" name="Footer Placeholder 23">
            <a:extLst>
              <a:ext uri="{FF2B5EF4-FFF2-40B4-BE49-F238E27FC236}">
                <a16:creationId xmlns:a16="http://schemas.microsoft.com/office/drawing/2014/main" id="{5BED08CE-10F8-E04C-ABE8-8154505F8961}"/>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267788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834C-54F6-054B-B82B-C6D21B1DE4AB}"/>
              </a:ext>
            </a:extLst>
          </p:cNvPr>
          <p:cNvSpPr>
            <a:spLocks noGrp="1"/>
          </p:cNvSpPr>
          <p:nvPr>
            <p:ph type="title"/>
          </p:nvPr>
        </p:nvSpPr>
        <p:spPr>
          <a:xfrm>
            <a:off x="685801" y="419101"/>
            <a:ext cx="10820400" cy="449580"/>
          </a:xfrm>
          <a:prstGeom prst="rect">
            <a:avLst/>
          </a:prstGeom>
        </p:spPr>
        <p:txBody>
          <a:bodyPr/>
          <a:lstStyle/>
          <a:p>
            <a:r>
              <a:rPr lang="en-US"/>
              <a:t>Click to edit Master title style</a:t>
            </a:r>
            <a:endParaRPr lang="en-US" dirty="0"/>
          </a:p>
        </p:txBody>
      </p:sp>
      <p:sp>
        <p:nvSpPr>
          <p:cNvPr id="6" name="Text Placeholder 11">
            <a:extLst>
              <a:ext uri="{FF2B5EF4-FFF2-40B4-BE49-F238E27FC236}">
                <a16:creationId xmlns:a16="http://schemas.microsoft.com/office/drawing/2014/main" id="{0D5F7CDE-E945-044A-B5EA-0ACCFFFCA8BD}"/>
              </a:ext>
            </a:extLst>
          </p:cNvPr>
          <p:cNvSpPr>
            <a:spLocks noGrp="1"/>
          </p:cNvSpPr>
          <p:nvPr>
            <p:ph type="body" sz="quarter" idx="13" hasCustomPrompt="1"/>
          </p:nvPr>
        </p:nvSpPr>
        <p:spPr>
          <a:xfrm>
            <a:off x="685800" y="888299"/>
            <a:ext cx="10820400" cy="382587"/>
          </a:xfrm>
          <a:prstGeom prst="rect">
            <a:avLst/>
          </a:prstGeom>
        </p:spPr>
        <p:txBody>
          <a:bodyPr/>
          <a:lstStyle>
            <a:lvl1pPr marL="0" indent="0">
              <a:buNone/>
              <a:defRPr>
                <a:solidFill>
                  <a:schemeClr val="bg1">
                    <a:lumMod val="50000"/>
                    <a:lumOff val="50000"/>
                  </a:schemeClr>
                </a:solidFill>
              </a:defRPr>
            </a:lvl1pPr>
          </a:lstStyle>
          <a:p>
            <a:pPr lvl="0"/>
            <a:r>
              <a:rPr lang="en-US" dirty="0"/>
              <a:t>Slide subtitle goes here</a:t>
            </a:r>
          </a:p>
        </p:txBody>
      </p:sp>
      <p:sp>
        <p:nvSpPr>
          <p:cNvPr id="8" name="Slide Number Placeholder 5">
            <a:extLst>
              <a:ext uri="{FF2B5EF4-FFF2-40B4-BE49-F238E27FC236}">
                <a16:creationId xmlns:a16="http://schemas.microsoft.com/office/drawing/2014/main" id="{56D7EBC6-E4E4-5D42-B902-71EBF0E78B05}"/>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10" name="Footer Placeholder 23">
            <a:extLst>
              <a:ext uri="{FF2B5EF4-FFF2-40B4-BE49-F238E27FC236}">
                <a16:creationId xmlns:a16="http://schemas.microsoft.com/office/drawing/2014/main" id="{EFB4A457-C8F1-2242-A10F-4B034B50A72A}"/>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2742110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E4C86E3-6ACA-7749-A068-1C8738E0B0D2}"/>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6" name="Footer Placeholder 23">
            <a:extLst>
              <a:ext uri="{FF2B5EF4-FFF2-40B4-BE49-F238E27FC236}">
                <a16:creationId xmlns:a16="http://schemas.microsoft.com/office/drawing/2014/main" id="{D22C8BD0-1201-064A-AFB5-6EDB62CAC996}"/>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163754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5748-1FC8-1140-91B0-AA54D85ABDF1}"/>
              </a:ext>
            </a:extLst>
          </p:cNvPr>
          <p:cNvSpPr>
            <a:spLocks noGrp="1"/>
          </p:cNvSpPr>
          <p:nvPr>
            <p:ph type="title"/>
          </p:nvPr>
        </p:nvSpPr>
        <p:spPr>
          <a:xfrm>
            <a:off x="685801" y="419100"/>
            <a:ext cx="10820400" cy="90841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2C53F5-0B53-6C48-A423-23F696AC30AF}"/>
              </a:ext>
            </a:extLst>
          </p:cNvPr>
          <p:cNvSpPr>
            <a:spLocks noGrp="1"/>
          </p:cNvSpPr>
          <p:nvPr>
            <p:ph sz="half" idx="1"/>
          </p:nvPr>
        </p:nvSpPr>
        <p:spPr>
          <a:xfrm>
            <a:off x="685799" y="1600200"/>
            <a:ext cx="5089967" cy="4533900"/>
          </a:xfrm>
          <a:prstGeom prst="rect">
            <a:avLst/>
          </a:prstGeom>
        </p:spPr>
        <p:txBody>
          <a:bodyPr/>
          <a:lstStyle>
            <a:lvl1pP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FA2C630-C279-4149-AD07-A604A2E6C541}"/>
              </a:ext>
            </a:extLst>
          </p:cNvPr>
          <p:cNvSpPr>
            <a:spLocks noGrp="1"/>
          </p:cNvSpPr>
          <p:nvPr>
            <p:ph sz="half" idx="2"/>
          </p:nvPr>
        </p:nvSpPr>
        <p:spPr>
          <a:xfrm>
            <a:off x="6428933" y="1600200"/>
            <a:ext cx="5089967" cy="4533900"/>
          </a:xfrm>
          <a:prstGeom prst="rect">
            <a:avLst/>
          </a:prstGeom>
        </p:spPr>
        <p:txBody>
          <a:bodyPr/>
          <a:lstStyle>
            <a:lvl1pPr>
              <a:defRPr>
                <a:solidFill>
                  <a:srgbClr val="1B1A22"/>
                </a:solidFill>
              </a:defRPr>
            </a:lvl1pPr>
            <a:lvl2pPr>
              <a:defRPr>
                <a:solidFill>
                  <a:srgbClr val="1B1A22"/>
                </a:solidFill>
              </a:defRPr>
            </a:lvl2pPr>
            <a:lvl3pPr>
              <a:defRPr>
                <a:solidFill>
                  <a:srgbClr val="1B1A22"/>
                </a:solidFill>
              </a:defRPr>
            </a:lvl3pPr>
            <a:lvl4pPr>
              <a:defRPr>
                <a:solidFill>
                  <a:srgbClr val="1B1A22"/>
                </a:solidFill>
              </a:defRPr>
            </a:lvl4pPr>
            <a:lvl5pPr>
              <a:defRPr>
                <a:solidFill>
                  <a:srgbClr val="1B1A2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95A6F589-17EC-A84F-9D06-8D6EF80FEB8B}"/>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sp>
        <p:nvSpPr>
          <p:cNvPr id="8" name="Footer Placeholder 23">
            <a:extLst>
              <a:ext uri="{FF2B5EF4-FFF2-40B4-BE49-F238E27FC236}">
                <a16:creationId xmlns:a16="http://schemas.microsoft.com/office/drawing/2014/main" id="{91445D65-692F-5242-9CDD-08311BD6BDB2}"/>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Tree>
    <p:extLst>
      <p:ext uri="{BB962C8B-B14F-4D97-AF65-F5344CB8AC3E}">
        <p14:creationId xmlns:p14="http://schemas.microsoft.com/office/powerpoint/2010/main" val="14907092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0CEE3-9457-3F4C-8039-13E1A6B3680F}"/>
              </a:ext>
            </a:extLst>
          </p:cNvPr>
          <p:cNvSpPr>
            <a:spLocks noGrp="1"/>
          </p:cNvSpPr>
          <p:nvPr>
            <p:ph type="title"/>
          </p:nvPr>
        </p:nvSpPr>
        <p:spPr>
          <a:xfrm>
            <a:off x="685801" y="419100"/>
            <a:ext cx="10820400" cy="908418"/>
          </a:xfrm>
          <a:prstGeom prst="rect">
            <a:avLst/>
          </a:prstGeom>
        </p:spPr>
        <p:txBody>
          <a:bodyPr vert="horz" lIns="0" tIns="0" rIns="0" bIns="0" rtlCol="0" anchor="t">
            <a:normAutofit/>
          </a:bodyPr>
          <a:lstStyle/>
          <a:p>
            <a:r>
              <a:rPr lang="en-US" dirty="0"/>
              <a:t>Title Text</a:t>
            </a:r>
            <a:br>
              <a:rPr lang="en-US" dirty="0"/>
            </a:br>
            <a:r>
              <a:rPr lang="en-US" dirty="0"/>
              <a:t>with up to two lines</a:t>
            </a:r>
          </a:p>
        </p:txBody>
      </p:sp>
      <p:sp>
        <p:nvSpPr>
          <p:cNvPr id="6" name="Slide Number Placeholder 5">
            <a:extLst>
              <a:ext uri="{FF2B5EF4-FFF2-40B4-BE49-F238E27FC236}">
                <a16:creationId xmlns:a16="http://schemas.microsoft.com/office/drawing/2014/main" id="{ABD26318-CED5-5446-AAF1-F76184673D4C}"/>
              </a:ext>
            </a:extLst>
          </p:cNvPr>
          <p:cNvSpPr>
            <a:spLocks noGrp="1"/>
          </p:cNvSpPr>
          <p:nvPr>
            <p:ph type="sldNum" sz="quarter" idx="4"/>
          </p:nvPr>
        </p:nvSpPr>
        <p:spPr>
          <a:xfrm>
            <a:off x="342900" y="6246124"/>
            <a:ext cx="459740" cy="265211"/>
          </a:xfrm>
          <a:prstGeom prst="rect">
            <a:avLst/>
          </a:prstGeom>
        </p:spPr>
        <p:txBody>
          <a:bodyPr vert="horz" lIns="0" tIns="0" rIns="0" bIns="0" rtlCol="0" anchor="b"/>
          <a:lstStyle>
            <a:lvl1pPr algn="l">
              <a:defRPr sz="1000" b="0" i="0">
                <a:solidFill>
                  <a:schemeClr val="tx1">
                    <a:lumMod val="65000"/>
                  </a:schemeClr>
                </a:solidFill>
                <a:latin typeface="Metropolis Medium" pitchFamily="2" charset="77"/>
              </a:defRPr>
            </a:lvl1pPr>
          </a:lstStyle>
          <a:p>
            <a:fld id="{5484CF30-C653-1941-B25D-71683CBF7C8C}" type="slidenum">
              <a:rPr lang="en-US" smtClean="0"/>
              <a:pPr/>
              <a:t>‹#›</a:t>
            </a:fld>
            <a:endParaRPr lang="en-US" dirty="0"/>
          </a:p>
        </p:txBody>
      </p:sp>
      <p:pic>
        <p:nvPicPr>
          <p:cNvPr id="20" name="Graphic 19">
            <a:extLst>
              <a:ext uri="{FF2B5EF4-FFF2-40B4-BE49-F238E27FC236}">
                <a16:creationId xmlns:a16="http://schemas.microsoft.com/office/drawing/2014/main" id="{683D02A3-2597-A645-BAF6-0BB13D7ECF31}"/>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1071860" y="6354868"/>
            <a:ext cx="777240" cy="163724"/>
          </a:xfrm>
          <a:prstGeom prst="rect">
            <a:avLst/>
          </a:prstGeom>
        </p:spPr>
      </p:pic>
      <p:sp>
        <p:nvSpPr>
          <p:cNvPr id="24" name="Footer Placeholder 23">
            <a:extLst>
              <a:ext uri="{FF2B5EF4-FFF2-40B4-BE49-F238E27FC236}">
                <a16:creationId xmlns:a16="http://schemas.microsoft.com/office/drawing/2014/main" id="{BFB48B63-6130-6649-B157-2DE60B4A7C51}"/>
              </a:ext>
            </a:extLst>
          </p:cNvPr>
          <p:cNvSpPr>
            <a:spLocks noGrp="1"/>
          </p:cNvSpPr>
          <p:nvPr>
            <p:ph type="ftr" sz="quarter" idx="3"/>
          </p:nvPr>
        </p:nvSpPr>
        <p:spPr>
          <a:xfrm>
            <a:off x="3492500" y="6246124"/>
            <a:ext cx="5207000" cy="265211"/>
          </a:xfrm>
          <a:prstGeom prst="rect">
            <a:avLst/>
          </a:prstGeom>
        </p:spPr>
        <p:txBody>
          <a:bodyPr vert="horz" lIns="0" tIns="0" rIns="0" bIns="0" rtlCol="0" anchor="b"/>
          <a:lstStyle>
            <a:lvl1pPr algn="ctr">
              <a:defRPr sz="1000" b="0" i="0" spc="20" baseline="0">
                <a:solidFill>
                  <a:schemeClr val="tx1">
                    <a:lumMod val="65000"/>
                  </a:schemeClr>
                </a:solidFill>
                <a:latin typeface="Metropolis Medium" pitchFamily="2" charset="77"/>
              </a:defRPr>
            </a:lvl1pPr>
          </a:lstStyle>
          <a:p>
            <a:endParaRPr lang="en-US" dirty="0">
              <a:solidFill>
                <a:schemeClr val="tx1">
                  <a:lumMod val="65000"/>
                </a:schemeClr>
              </a:solidFill>
            </a:endParaRPr>
          </a:p>
        </p:txBody>
      </p:sp>
      <p:sp>
        <p:nvSpPr>
          <p:cNvPr id="5" name="Text Placeholder 4">
            <a:extLst>
              <a:ext uri="{FF2B5EF4-FFF2-40B4-BE49-F238E27FC236}">
                <a16:creationId xmlns:a16="http://schemas.microsoft.com/office/drawing/2014/main" id="{9E09F2CD-8411-8A45-A582-3462764905F5}"/>
              </a:ext>
            </a:extLst>
          </p:cNvPr>
          <p:cNvSpPr>
            <a:spLocks noGrp="1"/>
          </p:cNvSpPr>
          <p:nvPr>
            <p:ph type="body" idx="1"/>
          </p:nvPr>
        </p:nvSpPr>
        <p:spPr>
          <a:xfrm>
            <a:off x="685801" y="1600200"/>
            <a:ext cx="10820400" cy="44831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8736892"/>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 id="2147483956" r:id="rId37"/>
    <p:sldLayoutId id="2147483957" r:id="rId38"/>
    <p:sldLayoutId id="2147483958" r:id="rId39"/>
    <p:sldLayoutId id="2147483959" r:id="rId40"/>
    <p:sldLayoutId id="2147483960" r:id="rId41"/>
    <p:sldLayoutId id="2147483961" r:id="rId42"/>
    <p:sldLayoutId id="2147483962" r:id="rId43"/>
    <p:sldLayoutId id="2147483963" r:id="rId44"/>
    <p:sldLayoutId id="2147483964" r:id="rId45"/>
    <p:sldLayoutId id="2147483965" r:id="rId46"/>
    <p:sldLayoutId id="2147483966" r:id="rId47"/>
    <p:sldLayoutId id="2147483967" r:id="rId48"/>
    <p:sldLayoutId id="2147483968" r:id="rId49"/>
    <p:sldLayoutId id="2147483969" r:id="rId50"/>
    <p:sldLayoutId id="2147483970" r:id="rId51"/>
  </p:sldLayoutIdLst>
  <p:hf hdr="0" ftr="0" dt="0"/>
  <p:txStyles>
    <p:titleStyle>
      <a:lvl1pPr algn="l" defTabSz="914400" rtl="0" eaLnBrk="1" latinLnBrk="0" hangingPunct="1">
        <a:lnSpc>
          <a:spcPct val="90000"/>
        </a:lnSpc>
        <a:spcBef>
          <a:spcPct val="0"/>
        </a:spcBef>
        <a:buNone/>
        <a:defRPr sz="3200" b="1" i="0" kern="1200">
          <a:solidFill>
            <a:schemeClr val="tx2"/>
          </a:solidFill>
          <a:latin typeface="Metropolis" pitchFamily="2" charset="77"/>
          <a:ea typeface="+mj-ea"/>
          <a:cs typeface="+mj-cs"/>
        </a:defRPr>
      </a:lvl1pPr>
    </p:titleStyle>
    <p:bodyStyle>
      <a:lvl1pPr marL="293688" indent="-293688" algn="l" defTabSz="914400" rtl="0" eaLnBrk="1" latinLnBrk="0" hangingPunct="1">
        <a:lnSpc>
          <a:spcPct val="114000"/>
        </a:lnSpc>
        <a:spcBef>
          <a:spcPts val="1000"/>
        </a:spcBef>
        <a:buFont typeface="Arial" panose="020B0604020202020204" pitchFamily="34" charset="0"/>
        <a:buChar char="•"/>
        <a:tabLst/>
        <a:defRPr sz="2000" b="0" i="0" kern="1200">
          <a:solidFill>
            <a:srgbClr val="1B1A22"/>
          </a:solidFill>
          <a:latin typeface="Metropolis" pitchFamily="2" charset="77"/>
          <a:ea typeface="+mn-ea"/>
          <a:cs typeface="+mn-cs"/>
        </a:defRPr>
      </a:lvl1pPr>
      <a:lvl2pPr marL="577850" indent="-284163" algn="l" defTabSz="914400" rtl="0" eaLnBrk="1" latinLnBrk="0" hangingPunct="1">
        <a:lnSpc>
          <a:spcPct val="114000"/>
        </a:lnSpc>
        <a:spcBef>
          <a:spcPts val="500"/>
        </a:spcBef>
        <a:buFont typeface="Arial" panose="020B0604020202020204" pitchFamily="34" charset="0"/>
        <a:buChar char="•"/>
        <a:tabLst/>
        <a:defRPr sz="2000" b="0" i="0" kern="1200">
          <a:solidFill>
            <a:srgbClr val="1B1A22"/>
          </a:solidFill>
          <a:latin typeface="Metropolis" pitchFamily="2" charset="77"/>
          <a:ea typeface="+mn-ea"/>
          <a:cs typeface="+mn-cs"/>
        </a:defRPr>
      </a:lvl2pPr>
      <a:lvl3pPr marL="863600" indent="-285750" algn="l" defTabSz="914400" rtl="0" eaLnBrk="1" latinLnBrk="0" hangingPunct="1">
        <a:lnSpc>
          <a:spcPct val="114000"/>
        </a:lnSpc>
        <a:spcBef>
          <a:spcPts val="500"/>
        </a:spcBef>
        <a:buFont typeface="Arial" panose="020B0604020202020204" pitchFamily="34" charset="0"/>
        <a:buChar char="•"/>
        <a:tabLst/>
        <a:defRPr sz="2000" b="0" i="0" kern="1200">
          <a:solidFill>
            <a:srgbClr val="1B1A22"/>
          </a:solidFill>
          <a:latin typeface="Metropolis" pitchFamily="2" charset="77"/>
          <a:ea typeface="+mn-ea"/>
          <a:cs typeface="+mn-cs"/>
        </a:defRPr>
      </a:lvl3pPr>
      <a:lvl4pPr marL="1147763" indent="-284163" algn="l" defTabSz="914400" rtl="0" eaLnBrk="1" latinLnBrk="0" hangingPunct="1">
        <a:lnSpc>
          <a:spcPct val="114000"/>
        </a:lnSpc>
        <a:spcBef>
          <a:spcPts val="500"/>
        </a:spcBef>
        <a:buFont typeface="Arial" panose="020B0604020202020204" pitchFamily="34" charset="0"/>
        <a:buChar char="•"/>
        <a:tabLst/>
        <a:defRPr sz="2000" b="0" i="0" kern="1200">
          <a:solidFill>
            <a:srgbClr val="1B1A22"/>
          </a:solidFill>
          <a:latin typeface="Metropolis" pitchFamily="2" charset="77"/>
          <a:ea typeface="+mn-ea"/>
          <a:cs typeface="+mn-cs"/>
        </a:defRPr>
      </a:lvl4pPr>
      <a:lvl5pPr marL="1431925" indent="-284163" algn="l" defTabSz="914400" rtl="0" eaLnBrk="1" latinLnBrk="0" hangingPunct="1">
        <a:lnSpc>
          <a:spcPct val="114000"/>
        </a:lnSpc>
        <a:spcBef>
          <a:spcPts val="500"/>
        </a:spcBef>
        <a:buFont typeface="Arial" panose="020B0604020202020204" pitchFamily="34" charset="0"/>
        <a:buChar char="•"/>
        <a:tabLst/>
        <a:defRPr sz="2000" b="0" i="0" kern="1200">
          <a:solidFill>
            <a:srgbClr val="1B1A22"/>
          </a:solidFill>
          <a:latin typeface="Metropoli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etropolis"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264">
          <p15:clr>
            <a:srgbClr val="F26B43"/>
          </p15:clr>
        </p15:guide>
        <p15:guide id="6" orient="horz" pos="480">
          <p15:clr>
            <a:srgbClr val="F26B43"/>
          </p15:clr>
        </p15:guide>
        <p15:guide id="7" pos="216">
          <p15:clr>
            <a:srgbClr val="F26B43"/>
          </p15:clr>
        </p15:guide>
        <p15:guide id="8" orient="horz" pos="1008">
          <p15:clr>
            <a:srgbClr val="F26B43"/>
          </p15:clr>
        </p15:guide>
        <p15:guide id="9" pos="7464">
          <p15:clr>
            <a:srgbClr val="F26B43"/>
          </p15:clr>
        </p15:guide>
        <p15:guide id="10" orient="horz" pos="4080">
          <p15:clr>
            <a:srgbClr val="F26B43"/>
          </p15:clr>
        </p15:guide>
        <p15:guide id="11" orient="horz" pos="3864">
          <p15:clr>
            <a:srgbClr val="F26B43"/>
          </p15:clr>
        </p15:guide>
        <p15:guide id="12" orient="horz" userDrawn="1">
          <p15:clr>
            <a:srgbClr val="F26B43"/>
          </p15:clr>
        </p15:guide>
        <p15:guide id="13" orient="horz" pos="4320" userDrawn="1">
          <p15:clr>
            <a:srgbClr val="F26B43"/>
          </p15:clr>
        </p15:guide>
        <p15:guide id="14" userDrawn="1">
          <p15:clr>
            <a:srgbClr val="F26B43"/>
          </p15:clr>
        </p15:guide>
        <p15:guide id="15" pos="76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C38-211E-2041-A099-EF9066A23646}"/>
              </a:ext>
            </a:extLst>
          </p:cNvPr>
          <p:cNvSpPr>
            <a:spLocks noGrp="1"/>
          </p:cNvSpPr>
          <p:nvPr>
            <p:ph type="ctrTitle"/>
          </p:nvPr>
        </p:nvSpPr>
        <p:spPr/>
        <p:txBody>
          <a:bodyPr/>
          <a:lstStyle/>
          <a:p>
            <a:r>
              <a:rPr lang="en-US" dirty="0"/>
              <a:t>Password Pattern Identification</a:t>
            </a:r>
          </a:p>
        </p:txBody>
      </p:sp>
      <p:sp>
        <p:nvSpPr>
          <p:cNvPr id="3" name="Subtitle 2">
            <a:extLst>
              <a:ext uri="{FF2B5EF4-FFF2-40B4-BE49-F238E27FC236}">
                <a16:creationId xmlns:a16="http://schemas.microsoft.com/office/drawing/2014/main" id="{F0F66DB5-03FF-D740-80DE-CE8CF3B47CC2}"/>
              </a:ext>
            </a:extLst>
          </p:cNvPr>
          <p:cNvSpPr>
            <a:spLocks noGrp="1"/>
          </p:cNvSpPr>
          <p:nvPr>
            <p:ph type="subTitle" idx="1"/>
          </p:nvPr>
        </p:nvSpPr>
        <p:spPr/>
        <p:txBody>
          <a:bodyPr/>
          <a:lstStyle/>
          <a:p>
            <a:r>
              <a:rPr lang="en-US" dirty="0">
                <a:solidFill>
                  <a:schemeClr val="bg1">
                    <a:lumMod val="50000"/>
                    <a:lumOff val="50000"/>
                  </a:schemeClr>
                </a:solidFill>
              </a:rPr>
              <a:t>Analysis of user personal information, old passwords etc. to block predictable passwords</a:t>
            </a:r>
          </a:p>
        </p:txBody>
      </p:sp>
      <p:sp>
        <p:nvSpPr>
          <p:cNvPr id="4" name="Text Placeholder 3">
            <a:extLst>
              <a:ext uri="{FF2B5EF4-FFF2-40B4-BE49-F238E27FC236}">
                <a16:creationId xmlns:a16="http://schemas.microsoft.com/office/drawing/2014/main" id="{06A60592-2F87-A540-AD8C-EE577371CEFE}"/>
              </a:ext>
            </a:extLst>
          </p:cNvPr>
          <p:cNvSpPr>
            <a:spLocks noGrp="1"/>
          </p:cNvSpPr>
          <p:nvPr>
            <p:ph type="body" sz="quarter" idx="14"/>
          </p:nvPr>
        </p:nvSpPr>
        <p:spPr/>
        <p:txBody>
          <a:bodyPr/>
          <a:lstStyle/>
          <a:p>
            <a:r>
              <a:rPr lang="en-US" dirty="0">
                <a:solidFill>
                  <a:schemeClr val="tx2"/>
                </a:solidFill>
              </a:rPr>
              <a:t>Krishna Khadka, Yashpreet Kaur Raon</a:t>
            </a:r>
          </a:p>
          <a:p>
            <a:r>
              <a:rPr lang="en-US" dirty="0">
                <a:solidFill>
                  <a:schemeClr val="tx2"/>
                </a:solidFill>
              </a:rPr>
              <a:t>Systems/Software Engineer</a:t>
            </a:r>
          </a:p>
          <a:p>
            <a:r>
              <a:rPr lang="en-US" dirty="0">
                <a:solidFill>
                  <a:schemeClr val="tx2"/>
                </a:solidFill>
              </a:rPr>
              <a:t>05/12/2022</a:t>
            </a:r>
          </a:p>
        </p:txBody>
      </p:sp>
    </p:spTree>
    <p:extLst>
      <p:ext uri="{BB962C8B-B14F-4D97-AF65-F5344CB8AC3E}">
        <p14:creationId xmlns:p14="http://schemas.microsoft.com/office/powerpoint/2010/main" val="288792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C2BC-719B-F942-AF1A-42AA21194213}"/>
              </a:ext>
            </a:extLst>
          </p:cNvPr>
          <p:cNvSpPr>
            <a:spLocks noGrp="1"/>
          </p:cNvSpPr>
          <p:nvPr>
            <p:ph type="title"/>
          </p:nvPr>
        </p:nvSpPr>
        <p:spPr/>
        <p:txBody>
          <a:bodyPr/>
          <a:lstStyle/>
          <a:p>
            <a:r>
              <a:rPr lang="en-US" dirty="0"/>
              <a:t>Agenda/Outline</a:t>
            </a:r>
          </a:p>
        </p:txBody>
      </p:sp>
      <p:sp>
        <p:nvSpPr>
          <p:cNvPr id="3" name="Text Placeholder 2">
            <a:extLst>
              <a:ext uri="{FF2B5EF4-FFF2-40B4-BE49-F238E27FC236}">
                <a16:creationId xmlns:a16="http://schemas.microsoft.com/office/drawing/2014/main" id="{9F986F91-188F-524D-A676-DC844B5346E1}"/>
              </a:ext>
            </a:extLst>
          </p:cNvPr>
          <p:cNvSpPr>
            <a:spLocks noGrp="1"/>
          </p:cNvSpPr>
          <p:nvPr>
            <p:ph type="body" sz="quarter" idx="13"/>
          </p:nvPr>
        </p:nvSpPr>
        <p:spPr>
          <a:xfrm>
            <a:off x="802640" y="1323014"/>
            <a:ext cx="7767084" cy="2674088"/>
          </a:xfrm>
        </p:spPr>
        <p:txBody>
          <a:bodyPr>
            <a:normAutofit/>
          </a:bodyPr>
          <a:lstStyle/>
          <a:p>
            <a:pPr marL="163512" indent="-457200">
              <a:buFont typeface="Arial" panose="020B0604020202020204" pitchFamily="34" charset="0"/>
              <a:buChar char="•"/>
            </a:pPr>
            <a:r>
              <a:rPr lang="en-US" sz="2000" dirty="0"/>
              <a:t>Problem Statement / details of project</a:t>
            </a:r>
          </a:p>
          <a:p>
            <a:pPr marL="163512" indent="-457200">
              <a:buFont typeface="Arial" panose="020B0604020202020204" pitchFamily="34" charset="0"/>
              <a:buChar char="•"/>
            </a:pPr>
            <a:r>
              <a:rPr lang="en-US" sz="2000" dirty="0"/>
              <a:t>Idea implementation/explanation</a:t>
            </a:r>
          </a:p>
          <a:p>
            <a:pPr marL="163512" indent="-457200">
              <a:buFont typeface="Arial" panose="020B0604020202020204" pitchFamily="34" charset="0"/>
              <a:buChar char="•"/>
            </a:pPr>
            <a:r>
              <a:rPr lang="en-US" sz="2000" dirty="0"/>
              <a:t>Technology</a:t>
            </a:r>
          </a:p>
          <a:p>
            <a:pPr marL="163512" indent="-457200">
              <a:buFont typeface="Arial" panose="020B0604020202020204" pitchFamily="34" charset="0"/>
              <a:buChar char="•"/>
            </a:pPr>
            <a:r>
              <a:rPr lang="en-US" sz="2000" dirty="0"/>
              <a:t>Demo</a:t>
            </a:r>
          </a:p>
        </p:txBody>
      </p:sp>
      <p:sp>
        <p:nvSpPr>
          <p:cNvPr id="4" name="Slide Number Placeholder 3">
            <a:extLst>
              <a:ext uri="{FF2B5EF4-FFF2-40B4-BE49-F238E27FC236}">
                <a16:creationId xmlns:a16="http://schemas.microsoft.com/office/drawing/2014/main" id="{DD8D75EC-3D8E-CC42-97DC-DFDC3A3E1BAC}"/>
              </a:ext>
            </a:extLst>
          </p:cNvPr>
          <p:cNvSpPr>
            <a:spLocks noGrp="1"/>
          </p:cNvSpPr>
          <p:nvPr>
            <p:ph type="sldNum" sz="quarter" idx="4"/>
          </p:nvPr>
        </p:nvSpPr>
        <p:spPr/>
        <p:txBody>
          <a:bodyPr/>
          <a:lstStyle/>
          <a:p>
            <a:fld id="{5484CF30-C653-1941-B25D-71683CBF7C8C}" type="slidenum">
              <a:rPr lang="en-US" smtClean="0"/>
              <a:pPr/>
              <a:t>2</a:t>
            </a:fld>
            <a:endParaRPr lang="en-US" sz="1000" dirty="0"/>
          </a:p>
        </p:txBody>
      </p:sp>
      <p:sp>
        <p:nvSpPr>
          <p:cNvPr id="5" name="Rectangle 4">
            <a:extLst>
              <a:ext uri="{FF2B5EF4-FFF2-40B4-BE49-F238E27FC236}">
                <a16:creationId xmlns:a16="http://schemas.microsoft.com/office/drawing/2014/main" id="{5E267B9C-8842-B1BE-5C99-26A8064A610D}"/>
              </a:ext>
            </a:extLst>
          </p:cNvPr>
          <p:cNvSpPr/>
          <p:nvPr/>
        </p:nvSpPr>
        <p:spPr>
          <a:xfrm>
            <a:off x="685800" y="861237"/>
            <a:ext cx="3205716"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dirty="0">
              <a:solidFill>
                <a:schemeClr val="accent6"/>
              </a:solidFill>
              <a:latin typeface="Metropolis" panose="020B0604020202020204" charset="0"/>
            </a:endParaRPr>
          </a:p>
        </p:txBody>
      </p:sp>
    </p:spTree>
    <p:extLst>
      <p:ext uri="{BB962C8B-B14F-4D97-AF65-F5344CB8AC3E}">
        <p14:creationId xmlns:p14="http://schemas.microsoft.com/office/powerpoint/2010/main" val="174361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C2BC-719B-F942-AF1A-42AA21194213}"/>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9F986F91-188F-524D-A676-DC844B5346E1}"/>
              </a:ext>
            </a:extLst>
          </p:cNvPr>
          <p:cNvSpPr>
            <a:spLocks noGrp="1"/>
          </p:cNvSpPr>
          <p:nvPr>
            <p:ph type="body" sz="quarter" idx="13"/>
          </p:nvPr>
        </p:nvSpPr>
        <p:spPr>
          <a:xfrm>
            <a:off x="802640" y="1323014"/>
            <a:ext cx="9936244" cy="1211180"/>
          </a:xfrm>
        </p:spPr>
        <p:txBody>
          <a:bodyPr>
            <a:normAutofit/>
          </a:bodyPr>
          <a:lstStyle/>
          <a:p>
            <a:pPr indent="0"/>
            <a:r>
              <a:rPr lang="en-IN" sz="2000" b="0" i="0" dirty="0">
                <a:solidFill>
                  <a:srgbClr val="333333"/>
                </a:solidFill>
                <a:effectLst/>
                <a:latin typeface="Helvetica Neue" panose="02000503000000020004" pitchFamily="2" charset="0"/>
              </a:rPr>
              <a:t>Almost all applications use password-based authentication, which must be secured to prevent compromise or breach. One of the main causes is the use of some pattern or common words. So it is important to prevent users from setting up such passwords.</a:t>
            </a:r>
            <a:endParaRPr lang="en-US" sz="3200" dirty="0"/>
          </a:p>
        </p:txBody>
      </p:sp>
      <p:sp>
        <p:nvSpPr>
          <p:cNvPr id="4" name="Slide Number Placeholder 3">
            <a:extLst>
              <a:ext uri="{FF2B5EF4-FFF2-40B4-BE49-F238E27FC236}">
                <a16:creationId xmlns:a16="http://schemas.microsoft.com/office/drawing/2014/main" id="{DD8D75EC-3D8E-CC42-97DC-DFDC3A3E1BAC}"/>
              </a:ext>
            </a:extLst>
          </p:cNvPr>
          <p:cNvSpPr>
            <a:spLocks noGrp="1"/>
          </p:cNvSpPr>
          <p:nvPr>
            <p:ph type="sldNum" sz="quarter" idx="4"/>
          </p:nvPr>
        </p:nvSpPr>
        <p:spPr/>
        <p:txBody>
          <a:bodyPr/>
          <a:lstStyle/>
          <a:p>
            <a:fld id="{5484CF30-C653-1941-B25D-71683CBF7C8C}" type="slidenum">
              <a:rPr lang="en-US" smtClean="0"/>
              <a:pPr/>
              <a:t>3</a:t>
            </a:fld>
            <a:endParaRPr lang="en-US" sz="1000" dirty="0"/>
          </a:p>
        </p:txBody>
      </p:sp>
      <p:sp>
        <p:nvSpPr>
          <p:cNvPr id="5" name="Rectangle 4">
            <a:extLst>
              <a:ext uri="{FF2B5EF4-FFF2-40B4-BE49-F238E27FC236}">
                <a16:creationId xmlns:a16="http://schemas.microsoft.com/office/drawing/2014/main" id="{5E267B9C-8842-B1BE-5C99-26A8064A610D}"/>
              </a:ext>
            </a:extLst>
          </p:cNvPr>
          <p:cNvSpPr/>
          <p:nvPr/>
        </p:nvSpPr>
        <p:spPr>
          <a:xfrm>
            <a:off x="685799" y="861237"/>
            <a:ext cx="3949995"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dirty="0">
              <a:solidFill>
                <a:schemeClr val="accent6"/>
              </a:solidFill>
              <a:latin typeface="Metropolis" panose="020B0604020202020204" charset="0"/>
            </a:endParaRPr>
          </a:p>
        </p:txBody>
      </p:sp>
      <p:sp>
        <p:nvSpPr>
          <p:cNvPr id="8" name="TextBox 7">
            <a:extLst>
              <a:ext uri="{FF2B5EF4-FFF2-40B4-BE49-F238E27FC236}">
                <a16:creationId xmlns:a16="http://schemas.microsoft.com/office/drawing/2014/main" id="{EFA75022-0C0C-A382-AD30-C79737EF1AA4}"/>
              </a:ext>
            </a:extLst>
          </p:cNvPr>
          <p:cNvSpPr txBox="1"/>
          <p:nvPr/>
        </p:nvSpPr>
        <p:spPr>
          <a:xfrm>
            <a:off x="6383385" y="5239695"/>
            <a:ext cx="2036135" cy="1006429"/>
          </a:xfrm>
          <a:prstGeom prst="rect">
            <a:avLst/>
          </a:prstGeom>
          <a:noFill/>
        </p:spPr>
        <p:txBody>
          <a:bodyPr wrap="none" rtlCol="0">
            <a:spAutoFit/>
          </a:bodyPr>
          <a:lstStyle/>
          <a:p>
            <a:pPr algn="l">
              <a:lnSpc>
                <a:spcPct val="90000"/>
              </a:lnSpc>
              <a:spcAft>
                <a:spcPts val="600"/>
              </a:spcAft>
            </a:pPr>
            <a:r>
              <a:rPr lang="en-US" sz="6600" b="1" dirty="0">
                <a:solidFill>
                  <a:schemeClr val="accent6">
                    <a:lumMod val="75000"/>
                  </a:schemeClr>
                </a:solidFill>
                <a:latin typeface="Metropolis" panose="020B0604020202020204" charset="0"/>
              </a:rPr>
              <a:t>90%</a:t>
            </a:r>
          </a:p>
        </p:txBody>
      </p:sp>
      <p:pic>
        <p:nvPicPr>
          <p:cNvPr id="12" name="Graphic 11">
            <a:extLst>
              <a:ext uri="{FF2B5EF4-FFF2-40B4-BE49-F238E27FC236}">
                <a16:creationId xmlns:a16="http://schemas.microsoft.com/office/drawing/2014/main" id="{856C59B5-38DD-24DA-EDAF-F9C364D7C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2416" y="3113613"/>
            <a:ext cx="4367167" cy="2969226"/>
          </a:xfrm>
          <a:prstGeom prst="rect">
            <a:avLst/>
          </a:prstGeom>
        </p:spPr>
      </p:pic>
    </p:spTree>
    <p:extLst>
      <p:ext uri="{BB962C8B-B14F-4D97-AF65-F5344CB8AC3E}">
        <p14:creationId xmlns:p14="http://schemas.microsoft.com/office/powerpoint/2010/main" val="51895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C2BC-719B-F942-AF1A-42AA21194213}"/>
              </a:ext>
            </a:extLst>
          </p:cNvPr>
          <p:cNvSpPr>
            <a:spLocks noGrp="1"/>
          </p:cNvSpPr>
          <p:nvPr>
            <p:ph type="title"/>
          </p:nvPr>
        </p:nvSpPr>
        <p:spPr/>
        <p:txBody>
          <a:bodyPr/>
          <a:lstStyle/>
          <a:p>
            <a:r>
              <a:rPr lang="en-US" dirty="0"/>
              <a:t>Idea Implementation/Explanation</a:t>
            </a:r>
          </a:p>
        </p:txBody>
      </p:sp>
      <p:sp>
        <p:nvSpPr>
          <p:cNvPr id="3" name="Text Placeholder 2">
            <a:extLst>
              <a:ext uri="{FF2B5EF4-FFF2-40B4-BE49-F238E27FC236}">
                <a16:creationId xmlns:a16="http://schemas.microsoft.com/office/drawing/2014/main" id="{9F986F91-188F-524D-A676-DC844B5346E1}"/>
              </a:ext>
            </a:extLst>
          </p:cNvPr>
          <p:cNvSpPr>
            <a:spLocks noGrp="1"/>
          </p:cNvSpPr>
          <p:nvPr>
            <p:ph type="body" sz="quarter" idx="13"/>
          </p:nvPr>
        </p:nvSpPr>
        <p:spPr>
          <a:xfrm>
            <a:off x="802640" y="1323014"/>
            <a:ext cx="9936244" cy="2674088"/>
          </a:xfrm>
        </p:spPr>
        <p:txBody>
          <a:bodyPr>
            <a:normAutofit/>
          </a:bodyPr>
          <a:lstStyle/>
          <a:p>
            <a:pPr indent="0"/>
            <a:r>
              <a:rPr lang="en-IN" sz="2000" b="0" i="0" dirty="0">
                <a:solidFill>
                  <a:srgbClr val="333333"/>
                </a:solidFill>
                <a:effectLst/>
                <a:latin typeface="Helvetica Neue" panose="02000503000000020004" pitchFamily="2" charset="0"/>
              </a:rPr>
              <a:t>The idea is to develop a model or system that can detect the weak passwords. As part of this project we are dealing with following:</a:t>
            </a:r>
          </a:p>
          <a:p>
            <a:pPr marL="457200" indent="-457200">
              <a:buFont typeface="+mj-lt"/>
              <a:buAutoNum type="arabicPeriod"/>
            </a:pPr>
            <a:r>
              <a:rPr lang="en-IN" sz="2000" b="0" i="0" dirty="0">
                <a:solidFill>
                  <a:srgbClr val="333333"/>
                </a:solidFill>
                <a:effectLst/>
                <a:latin typeface="Helvetica Neue" panose="02000503000000020004" pitchFamily="2" charset="0"/>
              </a:rPr>
              <a:t>Analysis of old passwords to find the patterns</a:t>
            </a:r>
          </a:p>
          <a:p>
            <a:pPr marL="457200" indent="-457200">
              <a:buFont typeface="+mj-lt"/>
              <a:buAutoNum type="arabicPeriod"/>
            </a:pPr>
            <a:r>
              <a:rPr lang="en-IN" sz="2000" dirty="0">
                <a:solidFill>
                  <a:srgbClr val="333333"/>
                </a:solidFill>
                <a:latin typeface="Helvetica Neue" panose="02000503000000020004" pitchFamily="2" charset="0"/>
              </a:rPr>
              <a:t>Analysis of user information i.e. user profile and security questions etc.</a:t>
            </a:r>
          </a:p>
          <a:p>
            <a:pPr marL="457200" indent="-457200">
              <a:buFont typeface="+mj-lt"/>
              <a:buAutoNum type="arabicPeriod"/>
            </a:pPr>
            <a:r>
              <a:rPr lang="en-IN" sz="2000" b="0" i="0" dirty="0">
                <a:solidFill>
                  <a:srgbClr val="333333"/>
                </a:solidFill>
                <a:effectLst/>
                <a:latin typeface="Helvetica Neue" panose="02000503000000020004" pitchFamily="2" charset="0"/>
              </a:rPr>
              <a:t>Use of NLP to find the common language words</a:t>
            </a:r>
          </a:p>
        </p:txBody>
      </p:sp>
      <p:sp>
        <p:nvSpPr>
          <p:cNvPr id="4" name="Slide Number Placeholder 3">
            <a:extLst>
              <a:ext uri="{FF2B5EF4-FFF2-40B4-BE49-F238E27FC236}">
                <a16:creationId xmlns:a16="http://schemas.microsoft.com/office/drawing/2014/main" id="{DD8D75EC-3D8E-CC42-97DC-DFDC3A3E1BAC}"/>
              </a:ext>
            </a:extLst>
          </p:cNvPr>
          <p:cNvSpPr>
            <a:spLocks noGrp="1"/>
          </p:cNvSpPr>
          <p:nvPr>
            <p:ph type="sldNum" sz="quarter" idx="4"/>
          </p:nvPr>
        </p:nvSpPr>
        <p:spPr/>
        <p:txBody>
          <a:bodyPr/>
          <a:lstStyle/>
          <a:p>
            <a:fld id="{5484CF30-C653-1941-B25D-71683CBF7C8C}" type="slidenum">
              <a:rPr lang="en-US" smtClean="0"/>
              <a:pPr/>
              <a:t>4</a:t>
            </a:fld>
            <a:endParaRPr lang="en-US" sz="1000" dirty="0"/>
          </a:p>
        </p:txBody>
      </p:sp>
      <p:sp>
        <p:nvSpPr>
          <p:cNvPr id="5" name="Rectangle 4">
            <a:extLst>
              <a:ext uri="{FF2B5EF4-FFF2-40B4-BE49-F238E27FC236}">
                <a16:creationId xmlns:a16="http://schemas.microsoft.com/office/drawing/2014/main" id="{5E267B9C-8842-B1BE-5C99-26A8064A610D}"/>
              </a:ext>
            </a:extLst>
          </p:cNvPr>
          <p:cNvSpPr/>
          <p:nvPr/>
        </p:nvSpPr>
        <p:spPr>
          <a:xfrm>
            <a:off x="685799" y="861237"/>
            <a:ext cx="6725094"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dirty="0">
              <a:solidFill>
                <a:schemeClr val="accent6"/>
              </a:solidFill>
              <a:latin typeface="Metropolis" panose="020B0604020202020204" charset="0"/>
            </a:endParaRPr>
          </a:p>
        </p:txBody>
      </p:sp>
      <p:pic>
        <p:nvPicPr>
          <p:cNvPr id="7" name="Graphic 6">
            <a:extLst>
              <a:ext uri="{FF2B5EF4-FFF2-40B4-BE49-F238E27FC236}">
                <a16:creationId xmlns:a16="http://schemas.microsoft.com/office/drawing/2014/main" id="{7C24A33B-3CCE-04A5-C300-BCB026EF6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6857" y="3540131"/>
            <a:ext cx="3568700" cy="2618876"/>
          </a:xfrm>
          <a:prstGeom prst="rect">
            <a:avLst/>
          </a:prstGeom>
        </p:spPr>
      </p:pic>
    </p:spTree>
    <p:extLst>
      <p:ext uri="{BB962C8B-B14F-4D97-AF65-F5344CB8AC3E}">
        <p14:creationId xmlns:p14="http://schemas.microsoft.com/office/powerpoint/2010/main" val="80436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B33E0-1031-164E-0288-A0048CE4EBF0}"/>
              </a:ext>
            </a:extLst>
          </p:cNvPr>
          <p:cNvSpPr/>
          <p:nvPr/>
        </p:nvSpPr>
        <p:spPr>
          <a:xfrm>
            <a:off x="802640" y="4191859"/>
            <a:ext cx="10302059" cy="16602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dirty="0">
              <a:latin typeface="Metropolis" panose="020B0604020202020204" charset="0"/>
            </a:endParaRPr>
          </a:p>
        </p:txBody>
      </p:sp>
      <p:sp>
        <p:nvSpPr>
          <p:cNvPr id="2" name="Title 1">
            <a:extLst>
              <a:ext uri="{FF2B5EF4-FFF2-40B4-BE49-F238E27FC236}">
                <a16:creationId xmlns:a16="http://schemas.microsoft.com/office/drawing/2014/main" id="{5FB5C2BC-719B-F942-AF1A-42AA21194213}"/>
              </a:ext>
            </a:extLst>
          </p:cNvPr>
          <p:cNvSpPr>
            <a:spLocks noGrp="1"/>
          </p:cNvSpPr>
          <p:nvPr>
            <p:ph type="title"/>
          </p:nvPr>
        </p:nvSpPr>
        <p:spPr>
          <a:xfrm>
            <a:off x="685800" y="158202"/>
            <a:ext cx="10820400" cy="908418"/>
          </a:xfrm>
        </p:spPr>
        <p:txBody>
          <a:bodyPr/>
          <a:lstStyle/>
          <a:p>
            <a:r>
              <a:rPr lang="en-US" dirty="0"/>
              <a:t>Technology Used:</a:t>
            </a:r>
          </a:p>
        </p:txBody>
      </p:sp>
      <p:sp>
        <p:nvSpPr>
          <p:cNvPr id="4" name="Slide Number Placeholder 3">
            <a:extLst>
              <a:ext uri="{FF2B5EF4-FFF2-40B4-BE49-F238E27FC236}">
                <a16:creationId xmlns:a16="http://schemas.microsoft.com/office/drawing/2014/main" id="{DD8D75EC-3D8E-CC42-97DC-DFDC3A3E1BAC}"/>
              </a:ext>
            </a:extLst>
          </p:cNvPr>
          <p:cNvSpPr>
            <a:spLocks noGrp="1"/>
          </p:cNvSpPr>
          <p:nvPr>
            <p:ph type="sldNum" sz="quarter" idx="4"/>
          </p:nvPr>
        </p:nvSpPr>
        <p:spPr/>
        <p:txBody>
          <a:bodyPr/>
          <a:lstStyle/>
          <a:p>
            <a:fld id="{5484CF30-C653-1941-B25D-71683CBF7C8C}" type="slidenum">
              <a:rPr lang="en-US" smtClean="0"/>
              <a:pPr/>
              <a:t>5</a:t>
            </a:fld>
            <a:endParaRPr lang="en-US" sz="1000" dirty="0"/>
          </a:p>
        </p:txBody>
      </p:sp>
      <p:sp>
        <p:nvSpPr>
          <p:cNvPr id="5" name="Rectangle 4">
            <a:extLst>
              <a:ext uri="{FF2B5EF4-FFF2-40B4-BE49-F238E27FC236}">
                <a16:creationId xmlns:a16="http://schemas.microsoft.com/office/drawing/2014/main" id="{5E267B9C-8842-B1BE-5C99-26A8064A610D}"/>
              </a:ext>
            </a:extLst>
          </p:cNvPr>
          <p:cNvSpPr/>
          <p:nvPr/>
        </p:nvSpPr>
        <p:spPr>
          <a:xfrm>
            <a:off x="685800" y="702936"/>
            <a:ext cx="3556592"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dirty="0">
              <a:solidFill>
                <a:schemeClr val="accent6"/>
              </a:solidFill>
              <a:latin typeface="Metropolis" panose="020B0604020202020204" charset="0"/>
            </a:endParaRPr>
          </a:p>
        </p:txBody>
      </p:sp>
      <p:pic>
        <p:nvPicPr>
          <p:cNvPr id="1028" name="Picture 4" descr="CSS 3 logo vector">
            <a:extLst>
              <a:ext uri="{FF2B5EF4-FFF2-40B4-BE49-F238E27FC236}">
                <a16:creationId xmlns:a16="http://schemas.microsoft.com/office/drawing/2014/main" id="{76F6356E-3D5E-132B-0021-F5BAC5412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988" y="4451655"/>
            <a:ext cx="1089488" cy="1089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3C HTML5 Logo">
            <a:extLst>
              <a:ext uri="{FF2B5EF4-FFF2-40B4-BE49-F238E27FC236}">
                <a16:creationId xmlns:a16="http://schemas.microsoft.com/office/drawing/2014/main" id="{51CBA470-24BE-4FF4-8604-3C18D6AD6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12" y="4519018"/>
            <a:ext cx="1073238" cy="10732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s-logo – The International Conference On Missions">
            <a:extLst>
              <a:ext uri="{FF2B5EF4-FFF2-40B4-BE49-F238E27FC236}">
                <a16:creationId xmlns:a16="http://schemas.microsoft.com/office/drawing/2014/main" id="{BB947755-0DEE-1A14-F301-A1DA4070EA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759" y="4445195"/>
            <a:ext cx="1177335" cy="11773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5CA520F-9868-5B68-0451-BA559FBCF8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692" y="4646680"/>
            <a:ext cx="1033381" cy="8234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lask Logo PNG Vector (SVG) Free Download">
            <a:extLst>
              <a:ext uri="{FF2B5EF4-FFF2-40B4-BE49-F238E27FC236}">
                <a16:creationId xmlns:a16="http://schemas.microsoft.com/office/drawing/2014/main" id="{ECAFD7D9-2067-7951-BCD8-1C9AE49FA6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5074" y="4501024"/>
            <a:ext cx="753448" cy="9659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hat does the Python logo stand for? - Quora">
            <a:extLst>
              <a:ext uri="{FF2B5EF4-FFF2-40B4-BE49-F238E27FC236}">
                <a16:creationId xmlns:a16="http://schemas.microsoft.com/office/drawing/2014/main" id="{5F8B6505-8E33-D252-2FDE-95DA087234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5465" y="4535395"/>
            <a:ext cx="1086266" cy="10411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itHub - msiemens/tinydb: TinyDB is a lightweight document oriented  database optimized for your happiness :)">
            <a:extLst>
              <a:ext uri="{FF2B5EF4-FFF2-40B4-BE49-F238E27FC236}">
                <a16:creationId xmlns:a16="http://schemas.microsoft.com/office/drawing/2014/main" id="{4834FE24-BA9E-85D3-0DD2-9646406EDF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2577" y="4729591"/>
            <a:ext cx="1877368" cy="51714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Natural Language Toolkit — What is it? | by Kelsey Lane | Medium">
            <a:extLst>
              <a:ext uri="{FF2B5EF4-FFF2-40B4-BE49-F238E27FC236}">
                <a16:creationId xmlns:a16="http://schemas.microsoft.com/office/drawing/2014/main" id="{87356CE7-2649-1C31-7C98-4179DB9046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4452" y="4489515"/>
            <a:ext cx="967430" cy="105245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418C715F-3581-3DBD-A2C4-C51097FD83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0054" y="1319956"/>
            <a:ext cx="2831744" cy="2519900"/>
          </a:xfrm>
          <a:prstGeom prst="rect">
            <a:avLst/>
          </a:prstGeom>
        </p:spPr>
      </p:pic>
    </p:spTree>
    <p:extLst>
      <p:ext uri="{BB962C8B-B14F-4D97-AF65-F5344CB8AC3E}">
        <p14:creationId xmlns:p14="http://schemas.microsoft.com/office/powerpoint/2010/main" val="1806177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78A0-299F-3749-B7F6-651A3F846B10}"/>
              </a:ext>
            </a:extLst>
          </p:cNvPr>
          <p:cNvSpPr>
            <a:spLocks noGrp="1"/>
          </p:cNvSpPr>
          <p:nvPr>
            <p:ph type="ctrTitle"/>
          </p:nvPr>
        </p:nvSpPr>
        <p:spPr/>
        <p:txBody>
          <a:bodyPr/>
          <a:lstStyle/>
          <a:p>
            <a:r>
              <a:rPr lang="en-US" dirty="0"/>
              <a:t>Demo</a:t>
            </a:r>
            <a:endParaRPr lang="en-US" b="0" dirty="0"/>
          </a:p>
        </p:txBody>
      </p:sp>
    </p:spTree>
    <p:extLst>
      <p:ext uri="{BB962C8B-B14F-4D97-AF65-F5344CB8AC3E}">
        <p14:creationId xmlns:p14="http://schemas.microsoft.com/office/powerpoint/2010/main" val="151238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3">
            <a:extLst>
              <a:ext uri="{FF2B5EF4-FFF2-40B4-BE49-F238E27FC236}">
                <a16:creationId xmlns:a16="http://schemas.microsoft.com/office/drawing/2014/main" id="{CE355B6C-11F7-3B41-84CA-5180320DD061}"/>
              </a:ext>
            </a:extLst>
          </p:cNvPr>
          <p:cNvSpPr>
            <a:spLocks noGrp="1"/>
          </p:cNvSpPr>
          <p:nvPr>
            <p:ph type="ftr" sz="quarter" idx="3"/>
          </p:nvPr>
        </p:nvSpPr>
        <p:spPr>
          <a:prstGeom prst="rect">
            <a:avLst/>
          </a:prstGeom>
        </p:spPr>
        <p:txBody>
          <a:bodyPr vert="horz" lIns="0" tIns="0" rIns="0" bIns="0" rtlCol="0" anchor="b"/>
          <a:lstStyle>
            <a:lvl1pPr algn="ctr">
              <a:defRPr sz="1000" b="0" i="0" spc="20" baseline="0">
                <a:solidFill>
                  <a:schemeClr val="tx2">
                    <a:lumMod val="50000"/>
                  </a:schemeClr>
                </a:solidFill>
                <a:latin typeface="Metropolis Medium" pitchFamily="2" charset="77"/>
              </a:defRPr>
            </a:lvl1pPr>
          </a:lstStyle>
          <a:p>
            <a:r>
              <a:rPr lang="en-US" dirty="0">
                <a:solidFill>
                  <a:schemeClr val="tx1">
                    <a:lumMod val="65000"/>
                  </a:schemeClr>
                </a:solidFill>
              </a:rPr>
              <a:t>A Micro Focus line of business</a:t>
            </a:r>
          </a:p>
        </p:txBody>
      </p:sp>
    </p:spTree>
    <p:extLst>
      <p:ext uri="{BB962C8B-B14F-4D97-AF65-F5344CB8AC3E}">
        <p14:creationId xmlns:p14="http://schemas.microsoft.com/office/powerpoint/2010/main" val="69152038"/>
      </p:ext>
    </p:extLst>
  </p:cSld>
  <p:clrMapOvr>
    <a:masterClrMapping/>
  </p:clrMapOvr>
</p:sld>
</file>

<file path=ppt/theme/theme1.xml><?xml version="1.0" encoding="utf-8"?>
<a:theme xmlns:a="http://schemas.openxmlformats.org/drawingml/2006/main" name="CyberRes Dark Theme Slide Master">
  <a:themeElements>
    <a:clrScheme name="CyberRes Custom Theme v1">
      <a:dk1>
        <a:srgbClr val="000000"/>
      </a:dk1>
      <a:lt1>
        <a:srgbClr val="FFFFFF"/>
      </a:lt1>
      <a:dk2>
        <a:srgbClr val="ECEEEF"/>
      </a:dk2>
      <a:lt2>
        <a:srgbClr val="1B1A22"/>
      </a:lt2>
      <a:accent1>
        <a:srgbClr val="664DC7"/>
      </a:accent1>
      <a:accent2>
        <a:srgbClr val="4B77F2"/>
      </a:accent2>
      <a:accent3>
        <a:srgbClr val="66CA90"/>
      </a:accent3>
      <a:accent4>
        <a:srgbClr val="FCDA1E"/>
      </a:accent4>
      <a:accent5>
        <a:srgbClr val="FF9629"/>
      </a:accent5>
      <a:accent6>
        <a:srgbClr val="F72047"/>
      </a:accent6>
      <a:hlink>
        <a:srgbClr val="4B77F2"/>
      </a:hlink>
      <a:folHlink>
        <a:srgbClr val="4B77F2"/>
      </a:folHlink>
    </a:clrScheme>
    <a:fontScheme name="CyberRes Custom v1-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75000"/>
          </a:schemeClr>
        </a:solidFill>
        <a:ln>
          <a:noFill/>
        </a:ln>
      </a:spPr>
      <a:bodyPr rtlCol="0" anchor="ctr"/>
      <a:lstStyle>
        <a:defPPr algn="ctr">
          <a:lnSpc>
            <a:spcPct val="90000"/>
          </a:lnSpc>
          <a:spcAft>
            <a:spcPts val="600"/>
          </a:spcAft>
          <a:defRPr dirty="0">
            <a:latin typeface="Metropolis" panose="020B060402020202020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0000"/>
          </a:lnSpc>
          <a:spcAft>
            <a:spcPts val="600"/>
          </a:spcAft>
          <a:defRPr dirty="0">
            <a:solidFill>
              <a:schemeClr val="bg1"/>
            </a:solidFill>
            <a:latin typeface="Metropolis" panose="020B0604020202020204" charset="0"/>
          </a:defRPr>
        </a:defPPr>
      </a:lstStyle>
    </a:txDef>
  </a:objectDefaults>
  <a:extraClrSchemeLst/>
  <a:custClrLst>
    <a:custClr name="Midnight">
      <a:srgbClr val="242452"/>
    </a:custClr>
    <a:custClr name="Midnight Tint">
      <a:srgbClr val="3F3F73"/>
    </a:custClr>
    <a:custClr name="Aqua">
      <a:srgbClr val="68D9FF"/>
    </a:custClr>
    <a:custClr name="Aqua Tint">
      <a:srgbClr val="9EE7FF"/>
    </a:custClr>
    <a:custClr name="CyberRed Tint">
      <a:srgbClr val="FF636D"/>
    </a:custClr>
    <a:custClr name="Purple Tint">
      <a:srgbClr val="8483FF"/>
    </a:custClr>
    <a:custClr name="Blue Tint">
      <a:srgbClr val="7B9EFF"/>
    </a:custClr>
    <a:custClr name="Green Tint">
      <a:srgbClr val="98E3B7"/>
    </a:custClr>
    <a:custClr name="Yellow Tint">
      <a:srgbClr val="FFE479"/>
    </a:custClr>
    <a:custClr name="Orange Tint">
      <a:srgbClr val="FFB347"/>
    </a:custClr>
    <a:custClr name="Slight Grey">
      <a:srgbClr val="F5F7F8"/>
    </a:custClr>
    <a:custClr name="Bright Grey">
      <a:srgbClr val="ECEEEF"/>
    </a:custClr>
    <a:custClr name="Grey">
      <a:srgbClr val="DCDEDF"/>
    </a:custClr>
    <a:custClr name="Silver">
      <a:srgbClr val="BDBEC0"/>
    </a:custClr>
    <a:custClr name="Dim Grey">
      <a:srgbClr val="656668"/>
    </a:custClr>
    <a:custClr name="Dark Grey">
      <a:srgbClr val="323435"/>
    </a:custClr>
    <a:custClr name="Near Black">
      <a:srgbClr val="1B1A22"/>
    </a:custClr>
  </a:custClrLst>
  <a:extLst>
    <a:ext uri="{05A4C25C-085E-4340-85A3-A5531E510DB2}">
      <thm15:themeFamily xmlns:thm15="http://schemas.microsoft.com/office/thememl/2012/main" name="CyberRes Dark Theme Slide Master" id="{6AB10A99-AAB9-6C4C-BA34-408559460FD7}" vid="{9A7DA55F-94AC-1546-828B-95FAC2DB26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idnight">
      <a:srgbClr val="242452"/>
    </a:custClr>
    <a:custClr name="Midnight Tint">
      <a:srgbClr val="3F3F73"/>
    </a:custClr>
    <a:custClr name="Aqua">
      <a:srgbClr val="68D9FF"/>
    </a:custClr>
    <a:custClr name="Aqua Tint">
      <a:srgbClr val="9EE7FF"/>
    </a:custClr>
    <a:custClr name="CyberRed Tint">
      <a:srgbClr val="FF636D"/>
    </a:custClr>
    <a:custClr name="Purple Tint">
      <a:srgbClr val="8483FF"/>
    </a:custClr>
    <a:custClr name="Blue Tint">
      <a:srgbClr val="7B9EFF"/>
    </a:custClr>
    <a:custClr name="Green Tint">
      <a:srgbClr val="98E3B7"/>
    </a:custClr>
    <a:custClr name="Yellow Tint">
      <a:srgbClr val="FFE479"/>
    </a:custClr>
    <a:custClr name="Orange Tint">
      <a:srgbClr val="FFB347"/>
    </a:custClr>
    <a:custClr name="Slight Grey">
      <a:srgbClr val="F5F7F8"/>
    </a:custClr>
    <a:custClr name="Bright Grey">
      <a:srgbClr val="ECEEEF"/>
    </a:custClr>
    <a:custClr name="Grey">
      <a:srgbClr val="DCDEDF"/>
    </a:custClr>
    <a:custClr name="Silver">
      <a:srgbClr val="BDBEC0"/>
    </a:custClr>
    <a:custClr name="Dim Grey">
      <a:srgbClr val="656668"/>
    </a:custClr>
    <a:custClr name="Dark Grey">
      <a:srgbClr val="323435"/>
    </a:custClr>
    <a:custClr name="Near Black">
      <a:srgbClr val="1B1A22"/>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Midnight">
      <a:srgbClr val="242452"/>
    </a:custClr>
    <a:custClr name="Midnight Tint">
      <a:srgbClr val="3F3F73"/>
    </a:custClr>
    <a:custClr name="Aqua">
      <a:srgbClr val="68D9FF"/>
    </a:custClr>
    <a:custClr name="Aqua Tint">
      <a:srgbClr val="9EE7FF"/>
    </a:custClr>
    <a:custClr name="CyberRed Tint">
      <a:srgbClr val="FF636D"/>
    </a:custClr>
    <a:custClr name="Purple Tint">
      <a:srgbClr val="8483FF"/>
    </a:custClr>
    <a:custClr name="Blue Tint">
      <a:srgbClr val="7B9EFF"/>
    </a:custClr>
    <a:custClr name="Green Tint">
      <a:srgbClr val="98E3B7"/>
    </a:custClr>
    <a:custClr name="Yellow Tint">
      <a:srgbClr val="FFE479"/>
    </a:custClr>
    <a:custClr name="Orange Tint">
      <a:srgbClr val="FFB347"/>
    </a:custClr>
    <a:custClr name="Slight Grey">
      <a:srgbClr val="F5F7F8"/>
    </a:custClr>
    <a:custClr name="Bright Grey">
      <a:srgbClr val="ECEEEF"/>
    </a:custClr>
    <a:custClr name="Grey">
      <a:srgbClr val="DCDEDF"/>
    </a:custClr>
    <a:custClr name="Silver">
      <a:srgbClr val="BDBEC0"/>
    </a:custClr>
    <a:custClr name="Dim Grey">
      <a:srgbClr val="656668"/>
    </a:custClr>
    <a:custClr name="Dark Grey">
      <a:srgbClr val="323435"/>
    </a:custClr>
    <a:custClr name="Near Black">
      <a:srgbClr val="1B1A22"/>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DCB4F0BD37524A8AACD742AB2B8225" ma:contentTypeVersion="11" ma:contentTypeDescription="Create a new document." ma:contentTypeScope="" ma:versionID="a419f5846ad72162c6ac742e652ce770">
  <xsd:schema xmlns:xsd="http://www.w3.org/2001/XMLSchema" xmlns:xs="http://www.w3.org/2001/XMLSchema" xmlns:p="http://schemas.microsoft.com/office/2006/metadata/properties" xmlns:ns1="http://schemas.microsoft.com/sharepoint/v3" xmlns:ns2="fdb094e6-b690-4c41-99b0-7c09b646068b" xmlns:ns3="0a2c4a95-2d55-4ebe-85bc-5db39c2bcbd3" targetNamespace="http://schemas.microsoft.com/office/2006/metadata/properties" ma:root="true" ma:fieldsID="3e3eab3d674dff26d339d0a65f51b7e8" ns1:_="" ns2:_="" ns3:_="">
    <xsd:import namespace="http://schemas.microsoft.com/sharepoint/v3"/>
    <xsd:import namespace="fdb094e6-b690-4c41-99b0-7c09b646068b"/>
    <xsd:import namespace="0a2c4a95-2d55-4ebe-85bc-5db39c2bcbd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b094e6-b690-4c41-99b0-7c09b646068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a2c4a95-2d55-4ebe-85bc-5db39c2bcbd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31E4D2-86B5-49A7-A78D-9036A473863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32FF704-20AF-4AEE-9762-6B4D46BD4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b094e6-b690-4c41-99b0-7c09b646068b"/>
    <ds:schemaRef ds:uri="0a2c4a95-2d55-4ebe-85bc-5db39c2bcb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CA982A-F4DE-407F-B4D6-C0E691ADBD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3294</TotalTime>
  <Words>169</Words>
  <Application>Microsoft Macintosh PowerPoint</Application>
  <PresentationFormat>Widescreen</PresentationFormat>
  <Paragraphs>25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Metropolis Semi Bold</vt:lpstr>
      <vt:lpstr>Calibri</vt:lpstr>
      <vt:lpstr>Arial</vt:lpstr>
      <vt:lpstr>Helvetica Neue</vt:lpstr>
      <vt:lpstr>Metropolis</vt:lpstr>
      <vt:lpstr>Metropolis Medium</vt:lpstr>
      <vt:lpstr>CyberRes Dark Theme Slide Master</vt:lpstr>
      <vt:lpstr>Password Pattern Identification</vt:lpstr>
      <vt:lpstr>Agenda/Outline</vt:lpstr>
      <vt:lpstr>Problem Statement</vt:lpstr>
      <vt:lpstr>Idea Implementation/Explanation</vt:lpstr>
      <vt:lpstr>Technology Used:</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Hansen</dc:creator>
  <cp:lastModifiedBy>Krishna Khadka</cp:lastModifiedBy>
  <cp:revision>340</cp:revision>
  <dcterms:created xsi:type="dcterms:W3CDTF">2020-12-23T17:39:44Z</dcterms:created>
  <dcterms:modified xsi:type="dcterms:W3CDTF">2022-12-04T17:18:06Z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0x010100D2DCB4F0BD37524A8AACD742AB2B8225</vt:lpwstr>
  </property>
</Properties>
</file>